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2286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4572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6858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9144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11430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13716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16002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182880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Ref idx="minor">
          <a:srgbClr val="000000"/>
        </a:fontRef>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ヒラギノ角ゴ ProN W6"/>
          <a:ea typeface="ヒラギノ角ゴ ProN W6"/>
          <a:cs typeface="ヒラギノ角ゴ ProN W6"/>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ヒラギノ角ゴ ProN W6"/>
          <a:ea typeface="ヒラギノ角ゴ ProN W6"/>
          <a:cs typeface="ヒラギノ角ゴ ProN W6"/>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ヒラギノ角ゴ ProN W6"/>
          <a:ea typeface="ヒラギノ角ゴ ProN W6"/>
          <a:cs typeface="ヒラギノ角ゴ ProN W6"/>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63"/>
  </p:normalViewPr>
  <p:slideViewPr>
    <p:cSldViewPr snapToGrid="0" snapToObjects="1">
      <p:cViewPr varScale="1">
        <p:scale>
          <a:sx n="82" d="100"/>
          <a:sy n="82" d="100"/>
        </p:scale>
        <p:origin x="148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9" name="Shape 189"/>
          <p:cNvSpPr>
            <a:spLocks noGrp="1" noRot="1" noChangeAspect="1"/>
          </p:cNvSpPr>
          <p:nvPr>
            <p:ph type="sldImg"/>
          </p:nvPr>
        </p:nvSpPr>
        <p:spPr>
          <a:xfrm>
            <a:off x="1143000" y="685800"/>
            <a:ext cx="4572000" cy="3429000"/>
          </a:xfrm>
          <a:prstGeom prst="rect">
            <a:avLst/>
          </a:prstGeom>
        </p:spPr>
        <p:txBody>
          <a:bodyPr/>
          <a:lstStyle/>
          <a:p>
            <a:endParaRPr/>
          </a:p>
        </p:txBody>
      </p:sp>
      <p:sp>
        <p:nvSpPr>
          <p:cNvPr id="190" name="Shape 190"/>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ヒラギノ角ゴ ProN W3"/>
      </a:defRPr>
    </a:lvl1pPr>
    <a:lvl2pPr indent="228600" defTabSz="457200" latinLnBrk="0">
      <a:lnSpc>
        <a:spcPct val="117999"/>
      </a:lnSpc>
      <a:defRPr sz="2200">
        <a:latin typeface="+mn-lt"/>
        <a:ea typeface="+mn-ea"/>
        <a:cs typeface="+mn-cs"/>
        <a:sym typeface="ヒラギノ角ゴ ProN W3"/>
      </a:defRPr>
    </a:lvl2pPr>
    <a:lvl3pPr indent="457200" defTabSz="457200" latinLnBrk="0">
      <a:lnSpc>
        <a:spcPct val="117999"/>
      </a:lnSpc>
      <a:defRPr sz="2200">
        <a:latin typeface="+mn-lt"/>
        <a:ea typeface="+mn-ea"/>
        <a:cs typeface="+mn-cs"/>
        <a:sym typeface="ヒラギノ角ゴ ProN W3"/>
      </a:defRPr>
    </a:lvl3pPr>
    <a:lvl4pPr indent="685800" defTabSz="457200" latinLnBrk="0">
      <a:lnSpc>
        <a:spcPct val="117999"/>
      </a:lnSpc>
      <a:defRPr sz="2200">
        <a:latin typeface="+mn-lt"/>
        <a:ea typeface="+mn-ea"/>
        <a:cs typeface="+mn-cs"/>
        <a:sym typeface="ヒラギノ角ゴ ProN W3"/>
      </a:defRPr>
    </a:lvl4pPr>
    <a:lvl5pPr indent="914400" defTabSz="457200" latinLnBrk="0">
      <a:lnSpc>
        <a:spcPct val="117999"/>
      </a:lnSpc>
      <a:defRPr sz="2200">
        <a:latin typeface="+mn-lt"/>
        <a:ea typeface="+mn-ea"/>
        <a:cs typeface="+mn-cs"/>
        <a:sym typeface="ヒラギノ角ゴ ProN W3"/>
      </a:defRPr>
    </a:lvl5pPr>
    <a:lvl6pPr indent="1143000" defTabSz="457200" latinLnBrk="0">
      <a:lnSpc>
        <a:spcPct val="117999"/>
      </a:lnSpc>
      <a:defRPr sz="2200">
        <a:latin typeface="+mn-lt"/>
        <a:ea typeface="+mn-ea"/>
        <a:cs typeface="+mn-cs"/>
        <a:sym typeface="ヒラギノ角ゴ ProN W3"/>
      </a:defRPr>
    </a:lvl6pPr>
    <a:lvl7pPr indent="1371600" defTabSz="457200" latinLnBrk="0">
      <a:lnSpc>
        <a:spcPct val="117999"/>
      </a:lnSpc>
      <a:defRPr sz="2200">
        <a:latin typeface="+mn-lt"/>
        <a:ea typeface="+mn-ea"/>
        <a:cs typeface="+mn-cs"/>
        <a:sym typeface="ヒラギノ角ゴ ProN W3"/>
      </a:defRPr>
    </a:lvl7pPr>
    <a:lvl8pPr indent="1600200" defTabSz="457200" latinLnBrk="0">
      <a:lnSpc>
        <a:spcPct val="117999"/>
      </a:lnSpc>
      <a:defRPr sz="2200">
        <a:latin typeface="+mn-lt"/>
        <a:ea typeface="+mn-ea"/>
        <a:cs typeface="+mn-cs"/>
        <a:sym typeface="ヒラギノ角ゴ ProN W3"/>
      </a:defRPr>
    </a:lvl8pPr>
    <a:lvl9pPr indent="1828800" defTabSz="457200" latinLnBrk="0">
      <a:lnSpc>
        <a:spcPct val="117999"/>
      </a:lnSpc>
      <a:defRPr sz="2200">
        <a:latin typeface="+mn-lt"/>
        <a:ea typeface="+mn-ea"/>
        <a:cs typeface="+mn-cs"/>
        <a:sym typeface="ヒラギノ角ゴ ProN W3"/>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タイトル&amp;サブタイトル">
    <p:spTree>
      <p:nvGrpSpPr>
        <p:cNvPr id="1" name=""/>
        <p:cNvGrpSpPr/>
        <p:nvPr/>
      </p:nvGrpSpPr>
      <p:grpSpPr>
        <a:xfrm>
          <a:off x="0" y="0"/>
          <a:ext cx="0" cy="0"/>
          <a:chOff x="0" y="0"/>
          <a:chExt cx="0" cy="0"/>
        </a:xfrm>
      </p:grpSpPr>
      <p:sp>
        <p:nvSpPr>
          <p:cNvPr id="11" name="タイトルテキスト"/>
          <p:cNvSpPr txBox="1">
            <a:spLocks noGrp="1"/>
          </p:cNvSpPr>
          <p:nvPr>
            <p:ph type="title"/>
          </p:nvPr>
        </p:nvSpPr>
        <p:spPr>
          <a:xfrm>
            <a:off x="1270000" y="1638300"/>
            <a:ext cx="10464800" cy="3302000"/>
          </a:xfrm>
          <a:prstGeom prst="rect">
            <a:avLst/>
          </a:prstGeom>
        </p:spPr>
        <p:txBody>
          <a:bodyPr anchor="b"/>
          <a:lstStyle/>
          <a:p>
            <a:r>
              <a:t>タイトルテキスト</a:t>
            </a:r>
          </a:p>
        </p:txBody>
      </p:sp>
      <p:sp>
        <p:nvSpPr>
          <p:cNvPr id="12" name="本文レベル1…"/>
          <p:cNvSpPr txBox="1">
            <a:spLocks noGrp="1"/>
          </p:cNvSpPr>
          <p:nvPr>
            <p:ph type="body" sz="quarter" idx="1"/>
          </p:nvPr>
        </p:nvSpPr>
        <p:spPr>
          <a:xfrm>
            <a:off x="1270000" y="5041900"/>
            <a:ext cx="10464800" cy="11303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r>
              <a:t>本文レベル1</a:t>
            </a:r>
          </a:p>
          <a:p>
            <a:pPr lvl="1"/>
            <a:r>
              <a:t>本文レベル2</a:t>
            </a:r>
          </a:p>
          <a:p>
            <a:pPr lvl="2"/>
            <a:r>
              <a:t>本文レベル3</a:t>
            </a:r>
          </a:p>
          <a:p>
            <a:pPr lvl="3"/>
            <a:r>
              <a:t>本文レベル4</a:t>
            </a:r>
          </a:p>
          <a:p>
            <a:pPr lvl="4"/>
            <a:r>
              <a:t>本文レベル5</a:t>
            </a:r>
          </a:p>
        </p:txBody>
      </p:sp>
      <p:sp>
        <p:nvSpPr>
          <p:cNvPr id="13" name="スライド番号"/>
          <p:cNvSpPr txBox="1">
            <a:spLocks noGrp="1"/>
          </p:cNvSpPr>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引用">
    <p:spTree>
      <p:nvGrpSpPr>
        <p:cNvPr id="1" name=""/>
        <p:cNvGrpSpPr/>
        <p:nvPr/>
      </p:nvGrpSpPr>
      <p:grpSpPr>
        <a:xfrm>
          <a:off x="0" y="0"/>
          <a:ext cx="0" cy="0"/>
          <a:chOff x="0" y="0"/>
          <a:chExt cx="0" cy="0"/>
        </a:xfrm>
      </p:grpSpPr>
      <p:sp>
        <p:nvSpPr>
          <p:cNvPr id="93" name="–Johnny Appleseed"/>
          <p:cNvSpPr txBox="1">
            <a:spLocks noGrp="1"/>
          </p:cNvSpPr>
          <p:nvPr>
            <p:ph type="body" sz="quarter" idx="21"/>
          </p:nvPr>
        </p:nvSpPr>
        <p:spPr>
          <a:xfrm>
            <a:off x="1270000" y="6362700"/>
            <a:ext cx="10464800" cy="457200"/>
          </a:xfrm>
          <a:prstGeom prst="rect">
            <a:avLst/>
          </a:prstGeom>
        </p:spPr>
        <p:txBody>
          <a:bodyPr anchor="t">
            <a:spAutoFit/>
          </a:bodyPr>
          <a:lstStyle>
            <a:lvl1pPr marL="0" indent="0" algn="ctr">
              <a:spcBef>
                <a:spcPts val="0"/>
              </a:spcBef>
              <a:buSzTx/>
              <a:buNone/>
              <a:defRPr sz="2400"/>
            </a:lvl1pPr>
          </a:lstStyle>
          <a:p>
            <a:r>
              <a:t>–Johnny Appleseed</a:t>
            </a:r>
          </a:p>
        </p:txBody>
      </p:sp>
      <p:sp>
        <p:nvSpPr>
          <p:cNvPr id="94" name="“ここに引用を入力してください。”"/>
          <p:cNvSpPr txBox="1">
            <a:spLocks noGrp="1"/>
          </p:cNvSpPr>
          <p:nvPr>
            <p:ph type="body" sz="quarter" idx="22"/>
          </p:nvPr>
        </p:nvSpPr>
        <p:spPr>
          <a:xfrm>
            <a:off x="1270000" y="4267200"/>
            <a:ext cx="10464800" cy="609600"/>
          </a:xfrm>
          <a:prstGeom prst="rect">
            <a:avLst/>
          </a:prstGeom>
        </p:spPr>
        <p:txBody>
          <a:bodyPr>
            <a:spAutoFit/>
          </a:bodyPr>
          <a:lstStyle>
            <a:lvl1pPr marL="0" indent="0" algn="ctr">
              <a:spcBef>
                <a:spcPts val="0"/>
              </a:spcBef>
              <a:buSzTx/>
              <a:buNone/>
              <a:defRPr sz="3400"/>
            </a:lvl1pPr>
          </a:lstStyle>
          <a:p>
            <a:r>
              <a:t>“ここに引用を入力してください。”</a:t>
            </a:r>
          </a:p>
        </p:txBody>
      </p:sp>
      <p:sp>
        <p:nvSpPr>
          <p:cNvPr id="95"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写真">
    <p:spTree>
      <p:nvGrpSpPr>
        <p:cNvPr id="1" name=""/>
        <p:cNvGrpSpPr/>
        <p:nvPr/>
      </p:nvGrpSpPr>
      <p:grpSpPr>
        <a:xfrm>
          <a:off x="0" y="0"/>
          <a:ext cx="0" cy="0"/>
          <a:chOff x="0" y="0"/>
          <a:chExt cx="0" cy="0"/>
        </a:xfrm>
      </p:grpSpPr>
      <p:sp>
        <p:nvSpPr>
          <p:cNvPr id="102" name="イメージ"/>
          <p:cNvSpPr>
            <a:spLocks noGrp="1"/>
          </p:cNvSpPr>
          <p:nvPr>
            <p:ph type="pic" idx="21"/>
          </p:nvPr>
        </p:nvSpPr>
        <p:spPr>
          <a:xfrm>
            <a:off x="-949853" y="0"/>
            <a:ext cx="14904506" cy="9944100"/>
          </a:xfrm>
          <a:prstGeom prst="rect">
            <a:avLst/>
          </a:prstGeom>
        </p:spPr>
        <p:txBody>
          <a:bodyPr lIns="91439" tIns="45719" rIns="91439" bIns="45719" anchor="t">
            <a:noAutofit/>
          </a:bodyPr>
          <a:lstStyle/>
          <a:p>
            <a:endParaRPr/>
          </a:p>
        </p:txBody>
      </p:sp>
      <p:sp>
        <p:nvSpPr>
          <p:cNvPr id="10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110"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117" name="本文レベル1…"/>
          <p:cNvSpPr txBox="1">
            <a:spLocks noGrp="1"/>
          </p:cNvSpPr>
          <p:nvPr>
            <p:ph type="body" sz="quarter" idx="1"/>
          </p:nvPr>
        </p:nvSpPr>
        <p:spPr>
          <a:xfrm>
            <a:off x="1270000" y="6792503"/>
            <a:ext cx="10464800" cy="1121813"/>
          </a:xfrm>
          <a:prstGeom prst="rect">
            <a:avLst/>
          </a:prstGeom>
        </p:spPr>
        <p:txBody>
          <a:bodyPr anchor="t"/>
          <a:lstStyle>
            <a:lvl1pPr marL="0" indent="0" algn="ctr">
              <a:spcBef>
                <a:spcPts val="400"/>
              </a:spcBef>
              <a:buSzTx/>
              <a:buNone/>
              <a:defRPr sz="2400">
                <a:solidFill>
                  <a:srgbClr val="53585F"/>
                </a:solidFill>
                <a:latin typeface="ヒラギノ角ゴ ProN W6"/>
                <a:ea typeface="ヒラギノ角ゴ ProN W6"/>
                <a:cs typeface="ヒラギノ角ゴ ProN W6"/>
                <a:sym typeface="ヒラギノ角ゴ ProN W6"/>
              </a:defRPr>
            </a:lvl1pPr>
            <a:lvl2pPr marL="0" indent="228600" algn="ctr">
              <a:spcBef>
                <a:spcPts val="400"/>
              </a:spcBef>
              <a:buSzTx/>
              <a:buNone/>
              <a:defRPr sz="2400">
                <a:solidFill>
                  <a:srgbClr val="53585F"/>
                </a:solidFill>
                <a:latin typeface="ヒラギノ角ゴ ProN W6"/>
                <a:ea typeface="ヒラギノ角ゴ ProN W6"/>
                <a:cs typeface="ヒラギノ角ゴ ProN W6"/>
                <a:sym typeface="ヒラギノ角ゴ ProN W6"/>
              </a:defRPr>
            </a:lvl2pPr>
            <a:lvl3pPr marL="0" indent="457200" algn="ctr">
              <a:spcBef>
                <a:spcPts val="400"/>
              </a:spcBef>
              <a:buSzTx/>
              <a:buNone/>
              <a:defRPr sz="2400">
                <a:solidFill>
                  <a:srgbClr val="53585F"/>
                </a:solidFill>
                <a:latin typeface="ヒラギノ角ゴ ProN W6"/>
                <a:ea typeface="ヒラギノ角ゴ ProN W6"/>
                <a:cs typeface="ヒラギノ角ゴ ProN W6"/>
                <a:sym typeface="ヒラギノ角ゴ ProN W6"/>
              </a:defRPr>
            </a:lvl3pPr>
            <a:lvl4pPr marL="0" indent="685800" algn="ctr">
              <a:spcBef>
                <a:spcPts val="400"/>
              </a:spcBef>
              <a:buSzTx/>
              <a:buNone/>
              <a:defRPr sz="2400">
                <a:solidFill>
                  <a:srgbClr val="53585F"/>
                </a:solidFill>
                <a:latin typeface="ヒラギノ角ゴ ProN W6"/>
                <a:ea typeface="ヒラギノ角ゴ ProN W6"/>
                <a:cs typeface="ヒラギノ角ゴ ProN W6"/>
                <a:sym typeface="ヒラギノ角ゴ ProN W6"/>
              </a:defRPr>
            </a:lvl4pPr>
            <a:lvl5pPr marL="0" indent="914400" algn="ctr">
              <a:spcBef>
                <a:spcPts val="400"/>
              </a:spcBef>
              <a:buSzTx/>
              <a:buNone/>
              <a:defRPr sz="2400">
                <a:solidFill>
                  <a:srgbClr val="53585F"/>
                </a:solidFill>
                <a:latin typeface="ヒラギノ角ゴ ProN W6"/>
                <a:ea typeface="ヒラギノ角ゴ ProN W6"/>
                <a:cs typeface="ヒラギノ角ゴ ProN W6"/>
                <a:sym typeface="ヒラギノ角ゴ ProN W6"/>
              </a:defRPr>
            </a:lvl5pPr>
          </a:lstStyle>
          <a:p>
            <a:r>
              <a:t>本文レベル1</a:t>
            </a:r>
          </a:p>
          <a:p>
            <a:pPr lvl="1"/>
            <a:r>
              <a:t>本文レベル2</a:t>
            </a:r>
          </a:p>
          <a:p>
            <a:pPr lvl="2"/>
            <a:r>
              <a:t>本文レベル3</a:t>
            </a:r>
          </a:p>
          <a:p>
            <a:pPr lvl="3"/>
            <a:r>
              <a:t>本文レベル4</a:t>
            </a:r>
          </a:p>
          <a:p>
            <a:pPr lvl="4"/>
            <a:r>
              <a:t>本文レベル5</a:t>
            </a:r>
          </a:p>
        </p:txBody>
      </p:sp>
      <p:pic>
        <p:nvPicPr>
          <p:cNvPr id="118" name="イメージ" descr="イメージ"/>
          <p:cNvPicPr>
            <a:picLocks noChangeAspect="1"/>
          </p:cNvPicPr>
          <p:nvPr/>
        </p:nvPicPr>
        <p:blipFill>
          <a:blip r:embed="rId2"/>
          <a:stretch>
            <a:fillRect/>
          </a:stretch>
        </p:blipFill>
        <p:spPr>
          <a:xfrm>
            <a:off x="4213481" y="5383841"/>
            <a:ext cx="4577838" cy="1121813"/>
          </a:xfrm>
          <a:prstGeom prst="rect">
            <a:avLst/>
          </a:prstGeom>
          <a:ln w="12700">
            <a:miter lim="400000"/>
          </a:ln>
        </p:spPr>
      </p:pic>
      <p:pic>
        <p:nvPicPr>
          <p:cNvPr id="119" name="イメージ" descr="イメージ"/>
          <p:cNvPicPr>
            <a:picLocks noChangeAspect="1"/>
          </p:cNvPicPr>
          <p:nvPr/>
        </p:nvPicPr>
        <p:blipFill>
          <a:blip r:embed="rId3"/>
          <a:stretch>
            <a:fillRect/>
          </a:stretch>
        </p:blipFill>
        <p:spPr>
          <a:xfrm>
            <a:off x="4213481" y="2219246"/>
            <a:ext cx="4577838" cy="2988592"/>
          </a:xfrm>
          <a:prstGeom prst="rect">
            <a:avLst/>
          </a:prstGeom>
          <a:ln w="12700">
            <a:miter lim="400000"/>
          </a:ln>
        </p:spPr>
      </p:pic>
      <p:sp>
        <p:nvSpPr>
          <p:cNvPr id="120" name="スライド番号"/>
          <p:cNvSpPr txBox="1">
            <a:spLocks noGrp="1"/>
          </p:cNvSpPr>
          <p:nvPr>
            <p:ph type="sldNum" sz="quarter" idx="2"/>
          </p:nvPr>
        </p:nvSpPr>
        <p:spPr>
          <a:xfrm>
            <a:off x="6311798" y="9251950"/>
            <a:ext cx="368504" cy="381000"/>
          </a:xfrm>
          <a:prstGeom prst="rect">
            <a:avLst/>
          </a:prstGeom>
        </p:spPr>
        <p:txBody>
          <a:bodyPr/>
          <a:lstStyle>
            <a:lvl1pPr>
              <a:defRPr sz="1800">
                <a:latin typeface="Helvetica Light"/>
                <a:ea typeface="Helvetica Light"/>
                <a:cs typeface="Helvetica Light"/>
                <a:sym typeface="Helvetica Light"/>
              </a:defRPr>
            </a:lvl1p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127" name="タイトルテキスト"/>
          <p:cNvSpPr txBox="1">
            <a:spLocks noGrp="1"/>
          </p:cNvSpPr>
          <p:nvPr>
            <p:ph type="title"/>
          </p:nvPr>
        </p:nvSpPr>
        <p:spPr>
          <a:xfrm>
            <a:off x="952500" y="444500"/>
            <a:ext cx="11099800" cy="2159000"/>
          </a:xfrm>
          <a:prstGeom prst="rect">
            <a:avLst/>
          </a:prstGeom>
        </p:spPr>
        <p:txBody>
          <a:bodyPr/>
          <a:lstStyle>
            <a:lvl1pPr>
              <a:defRPr sz="3200" u="sng">
                <a:latin typeface="ヒラギノ角ゴ ProN W6"/>
                <a:ea typeface="ヒラギノ角ゴ ProN W6"/>
                <a:cs typeface="ヒラギノ角ゴ ProN W6"/>
                <a:sym typeface="ヒラギノ角ゴ ProN W6"/>
              </a:defRPr>
            </a:lvl1pPr>
          </a:lstStyle>
          <a:p>
            <a:r>
              <a:t>タイトルテキスト</a:t>
            </a:r>
          </a:p>
        </p:txBody>
      </p:sp>
      <p:sp>
        <p:nvSpPr>
          <p:cNvPr id="128" name="本文レベル1…"/>
          <p:cNvSpPr txBox="1">
            <a:spLocks noGrp="1"/>
          </p:cNvSpPr>
          <p:nvPr>
            <p:ph type="body" idx="1"/>
          </p:nvPr>
        </p:nvSpPr>
        <p:spPr>
          <a:xfrm>
            <a:off x="952500" y="2603500"/>
            <a:ext cx="11099800" cy="6286500"/>
          </a:xfrm>
          <a:prstGeom prst="rect">
            <a:avLst/>
          </a:prstGeom>
        </p:spPr>
        <p:txBody>
          <a:bodyPr/>
          <a:lstStyle>
            <a:lvl1pPr marL="0" indent="0" algn="ctr">
              <a:buSzTx/>
              <a:buNone/>
              <a:defRPr sz="2800"/>
            </a:lvl1pPr>
            <a:lvl2pPr marL="0" indent="228600" algn="ctr">
              <a:buSzTx/>
              <a:buNone/>
              <a:defRPr sz="2800"/>
            </a:lvl2pPr>
            <a:lvl3pPr marL="0" indent="457200" algn="ctr">
              <a:buSzTx/>
              <a:buNone/>
              <a:defRPr sz="2800"/>
            </a:lvl3pPr>
            <a:lvl4pPr marL="0" indent="685800" algn="ctr">
              <a:buSzTx/>
              <a:buNone/>
              <a:defRPr sz="2800"/>
            </a:lvl4pPr>
            <a:lvl5pPr marL="0" indent="914400" algn="ctr">
              <a:buSzTx/>
              <a:buNone/>
              <a:defRPr sz="2800"/>
            </a:lvl5pPr>
          </a:lstStyle>
          <a:p>
            <a:r>
              <a:t>本文レベル1</a:t>
            </a:r>
          </a:p>
          <a:p>
            <a:pPr lvl="1"/>
            <a:r>
              <a:t>本文レベル2</a:t>
            </a:r>
          </a:p>
          <a:p>
            <a:pPr lvl="2"/>
            <a:r>
              <a:t>本文レベル3</a:t>
            </a:r>
          </a:p>
          <a:p>
            <a:pPr lvl="3"/>
            <a:r>
              <a:t>本文レベル4</a:t>
            </a:r>
          </a:p>
          <a:p>
            <a:pPr lvl="4"/>
            <a:r>
              <a:t>本文レベル5</a:t>
            </a:r>
          </a:p>
        </p:txBody>
      </p:sp>
      <p:sp>
        <p:nvSpPr>
          <p:cNvPr id="129" name="スライド番号"/>
          <p:cNvSpPr txBox="1">
            <a:spLocks noGrp="1"/>
          </p:cNvSpPr>
          <p:nvPr>
            <p:ph type="sldNum" sz="quarter" idx="2"/>
          </p:nvPr>
        </p:nvSpPr>
        <p:spPr>
          <a:xfrm>
            <a:off x="6345123" y="9302750"/>
            <a:ext cx="314554" cy="254000"/>
          </a:xfrm>
          <a:prstGeom prst="rect">
            <a:avLst/>
          </a:prstGeom>
        </p:spPr>
        <p:txBody>
          <a:bodyPr/>
          <a:lstStyle>
            <a:lvl1pPr>
              <a:defRPr sz="1200">
                <a:latin typeface="+mn-lt"/>
                <a:ea typeface="+mn-ea"/>
                <a:cs typeface="+mn-cs"/>
                <a:sym typeface="ヒラギノ角ゴ ProN W3"/>
              </a:defRPr>
            </a:lvl1p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タイトル &amp; サブタイトル">
    <p:spTree>
      <p:nvGrpSpPr>
        <p:cNvPr id="1" name=""/>
        <p:cNvGrpSpPr/>
        <p:nvPr/>
      </p:nvGrpSpPr>
      <p:grpSpPr>
        <a:xfrm>
          <a:off x="0" y="0"/>
          <a:ext cx="0" cy="0"/>
          <a:chOff x="0" y="0"/>
          <a:chExt cx="0" cy="0"/>
        </a:xfrm>
      </p:grpSpPr>
      <p:sp>
        <p:nvSpPr>
          <p:cNvPr id="136" name="タイトルテキスト"/>
          <p:cNvSpPr txBox="1">
            <a:spLocks noGrp="1"/>
          </p:cNvSpPr>
          <p:nvPr>
            <p:ph type="title"/>
          </p:nvPr>
        </p:nvSpPr>
        <p:spPr>
          <a:xfrm>
            <a:off x="1270000" y="1638300"/>
            <a:ext cx="10464800" cy="3302000"/>
          </a:xfrm>
          <a:prstGeom prst="rect">
            <a:avLst/>
          </a:prstGeom>
        </p:spPr>
        <p:txBody>
          <a:bodyPr anchor="b"/>
          <a:lstStyle/>
          <a:p>
            <a:r>
              <a:t>タイトルテキスト</a:t>
            </a:r>
          </a:p>
        </p:txBody>
      </p:sp>
      <p:sp>
        <p:nvSpPr>
          <p:cNvPr id="137" name="本文レベル1…"/>
          <p:cNvSpPr txBox="1">
            <a:spLocks noGrp="1"/>
          </p:cNvSpPr>
          <p:nvPr>
            <p:ph type="body" sz="quarter" idx="1"/>
          </p:nvPr>
        </p:nvSpPr>
        <p:spPr>
          <a:xfrm>
            <a:off x="1270000" y="5029200"/>
            <a:ext cx="10464800" cy="1130300"/>
          </a:xfrm>
          <a:prstGeom prst="rect">
            <a:avLst/>
          </a:prstGeom>
        </p:spPr>
        <p:txBody>
          <a:bodyPr anchor="t"/>
          <a:lstStyle>
            <a:lvl1pPr marL="0" indent="0" algn="ctr">
              <a:spcBef>
                <a:spcPts val="0"/>
              </a:spcBef>
              <a:buSzTx/>
              <a:buNone/>
            </a:lvl1pPr>
            <a:lvl2pPr marL="0" indent="228600" algn="ctr">
              <a:spcBef>
                <a:spcPts val="0"/>
              </a:spcBef>
              <a:buSzTx/>
              <a:buNone/>
            </a:lvl2pPr>
            <a:lvl3pPr marL="0" indent="457200" algn="ctr">
              <a:spcBef>
                <a:spcPts val="0"/>
              </a:spcBef>
              <a:buSzTx/>
              <a:buNone/>
            </a:lvl3pPr>
            <a:lvl4pPr marL="0" indent="685800" algn="ctr">
              <a:spcBef>
                <a:spcPts val="0"/>
              </a:spcBef>
              <a:buSzTx/>
              <a:buNone/>
            </a:lvl4pPr>
            <a:lvl5pPr marL="0" indent="914400" algn="ctr">
              <a:spcBef>
                <a:spcPts val="0"/>
              </a:spcBef>
              <a:buSzTx/>
              <a:buNone/>
            </a:lvl5pPr>
          </a:lstStyle>
          <a:p>
            <a:r>
              <a:t>本文レベル1</a:t>
            </a:r>
          </a:p>
          <a:p>
            <a:pPr lvl="1"/>
            <a:r>
              <a:t>本文レベル2</a:t>
            </a:r>
          </a:p>
          <a:p>
            <a:pPr lvl="2"/>
            <a:r>
              <a:t>本文レベル3</a:t>
            </a:r>
          </a:p>
          <a:p>
            <a:pPr lvl="3"/>
            <a:r>
              <a:t>本文レベル4</a:t>
            </a:r>
          </a:p>
          <a:p>
            <a:pPr lvl="4"/>
            <a:r>
              <a:t>本文レベル5</a:t>
            </a:r>
          </a:p>
        </p:txBody>
      </p:sp>
      <p:sp>
        <p:nvSpPr>
          <p:cNvPr id="138" name="スライド番号"/>
          <p:cNvSpPr txBox="1">
            <a:spLocks noGrp="1"/>
          </p:cNvSpPr>
          <p:nvPr>
            <p:ph type="sldNum" sz="quarter" idx="2"/>
          </p:nvPr>
        </p:nvSpPr>
        <p:spPr>
          <a:xfrm>
            <a:off x="6295059" y="9251950"/>
            <a:ext cx="414682" cy="304800"/>
          </a:xfrm>
          <a:prstGeom prst="rect">
            <a:avLst/>
          </a:prstGeom>
        </p:spPr>
        <p:txBody>
          <a:bodyPr wrap="square"/>
          <a:lstStyle>
            <a:lvl1pPr>
              <a:defRPr>
                <a:solidFill>
                  <a:srgbClr val="53585F"/>
                </a:solidFill>
                <a:latin typeface="+mn-lt"/>
                <a:ea typeface="+mn-ea"/>
                <a:cs typeface="+mn-cs"/>
                <a:sym typeface="ヒラギノ角ゴ ProN W3"/>
              </a:defRPr>
            </a:lvl1p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タイトル &amp; 箇条書き">
    <p:spTree>
      <p:nvGrpSpPr>
        <p:cNvPr id="1" name=""/>
        <p:cNvGrpSpPr/>
        <p:nvPr/>
      </p:nvGrpSpPr>
      <p:grpSpPr>
        <a:xfrm>
          <a:off x="0" y="0"/>
          <a:ext cx="0" cy="0"/>
          <a:chOff x="0" y="0"/>
          <a:chExt cx="0" cy="0"/>
        </a:xfrm>
      </p:grpSpPr>
      <p:sp>
        <p:nvSpPr>
          <p:cNvPr id="145" name="タイトルテキスト"/>
          <p:cNvSpPr txBox="1">
            <a:spLocks noGrp="1"/>
          </p:cNvSpPr>
          <p:nvPr>
            <p:ph type="title"/>
          </p:nvPr>
        </p:nvSpPr>
        <p:spPr>
          <a:xfrm>
            <a:off x="952500" y="444500"/>
            <a:ext cx="11099800" cy="2159000"/>
          </a:xfrm>
          <a:prstGeom prst="rect">
            <a:avLst/>
          </a:prstGeom>
        </p:spPr>
        <p:txBody>
          <a:bodyPr/>
          <a:lstStyle/>
          <a:p>
            <a:r>
              <a:t>タイトルテキスト</a:t>
            </a:r>
          </a:p>
        </p:txBody>
      </p:sp>
      <p:sp>
        <p:nvSpPr>
          <p:cNvPr id="146" name="本文レベル1…"/>
          <p:cNvSpPr txBox="1">
            <a:spLocks noGrp="1"/>
          </p:cNvSpPr>
          <p:nvPr>
            <p:ph type="body" idx="1"/>
          </p:nvPr>
        </p:nvSpPr>
        <p:spPr>
          <a:xfrm>
            <a:off x="952500" y="2603500"/>
            <a:ext cx="11099800" cy="6286500"/>
          </a:xfrm>
          <a:prstGeom prst="rect">
            <a:avLst/>
          </a:prstGeom>
        </p:spPr>
        <p:txBody>
          <a:bodyPr/>
          <a:lstStyle>
            <a:lvl1pPr>
              <a:buSzPct val="75000"/>
              <a:buChar char="•"/>
              <a:defRPr sz="3600"/>
            </a:lvl1pPr>
            <a:lvl2pPr>
              <a:buSzPct val="75000"/>
              <a:buChar char="•"/>
              <a:defRPr sz="3600"/>
            </a:lvl2pPr>
            <a:lvl3pPr>
              <a:buSzPct val="75000"/>
              <a:buChar char="•"/>
              <a:defRPr sz="3600"/>
            </a:lvl3pPr>
            <a:lvl4pPr>
              <a:buSzPct val="75000"/>
              <a:buChar char="•"/>
              <a:defRPr sz="3600"/>
            </a:lvl4pPr>
            <a:lvl5pPr>
              <a:buSzPct val="75000"/>
              <a:buChar char="•"/>
              <a:defRPr sz="3600"/>
            </a:lvl5pPr>
          </a:lstStyle>
          <a:p>
            <a:r>
              <a:t>本文レベル1</a:t>
            </a:r>
          </a:p>
          <a:p>
            <a:pPr lvl="1"/>
            <a:r>
              <a:t>本文レベル2</a:t>
            </a:r>
          </a:p>
          <a:p>
            <a:pPr lvl="2"/>
            <a:r>
              <a:t>本文レベル3</a:t>
            </a:r>
          </a:p>
          <a:p>
            <a:pPr lvl="3"/>
            <a:r>
              <a:t>本文レベル4</a:t>
            </a:r>
          </a:p>
          <a:p>
            <a:pPr lvl="4"/>
            <a:r>
              <a:t>本文レベル5</a:t>
            </a:r>
          </a:p>
        </p:txBody>
      </p:sp>
      <p:sp>
        <p:nvSpPr>
          <p:cNvPr id="147" name="スライド番号"/>
          <p:cNvSpPr txBox="1">
            <a:spLocks noGrp="1"/>
          </p:cNvSpPr>
          <p:nvPr>
            <p:ph type="sldNum" sz="quarter" idx="2"/>
          </p:nvPr>
        </p:nvSpPr>
        <p:spPr>
          <a:xfrm>
            <a:off x="6305397" y="9251950"/>
            <a:ext cx="381306" cy="304800"/>
          </a:xfrm>
          <a:prstGeom prst="rect">
            <a:avLst/>
          </a:prstGeom>
        </p:spPr>
        <p:txBody>
          <a:bodyPr/>
          <a:lstStyle>
            <a:lvl1pPr>
              <a:defRPr>
                <a:solidFill>
                  <a:srgbClr val="53585F"/>
                </a:solidFill>
                <a:latin typeface="+mn-lt"/>
                <a:ea typeface="+mn-ea"/>
                <a:cs typeface="+mn-cs"/>
                <a:sym typeface="ヒラギノ角ゴ ProN W3"/>
              </a:defRPr>
            </a:lvl1p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154" name="タイトルテキスト"/>
          <p:cNvSpPr txBox="1">
            <a:spLocks noGrp="1"/>
          </p:cNvSpPr>
          <p:nvPr>
            <p:ph type="title"/>
          </p:nvPr>
        </p:nvSpPr>
        <p:spPr>
          <a:xfrm>
            <a:off x="1270000" y="1638300"/>
            <a:ext cx="10464800" cy="3302000"/>
          </a:xfrm>
          <a:prstGeom prst="rect">
            <a:avLst/>
          </a:prstGeom>
        </p:spPr>
        <p:txBody>
          <a:bodyPr anchor="b"/>
          <a:lstStyle>
            <a:lvl1pPr>
              <a:defRPr>
                <a:latin typeface="Helvetica Light"/>
                <a:ea typeface="Helvetica Light"/>
                <a:cs typeface="Helvetica Light"/>
                <a:sym typeface="Helvetica Light"/>
              </a:defRPr>
            </a:lvl1pPr>
          </a:lstStyle>
          <a:p>
            <a:r>
              <a:t>タイトルテキスト</a:t>
            </a:r>
          </a:p>
        </p:txBody>
      </p:sp>
      <p:sp>
        <p:nvSpPr>
          <p:cNvPr id="155" name="本文レベル1…"/>
          <p:cNvSpPr txBox="1">
            <a:spLocks noGrp="1"/>
          </p:cNvSpPr>
          <p:nvPr>
            <p:ph type="body" sz="quarter" idx="1"/>
          </p:nvPr>
        </p:nvSpPr>
        <p:spPr>
          <a:xfrm>
            <a:off x="1270000" y="5029200"/>
            <a:ext cx="10464800" cy="1130300"/>
          </a:xfrm>
          <a:prstGeom prst="rect">
            <a:avLst/>
          </a:prstGeom>
        </p:spPr>
        <p:txBody>
          <a:bodyPr anchor="t"/>
          <a:lstStyle>
            <a:lvl1pPr marL="0" indent="0" algn="ctr">
              <a:spcBef>
                <a:spcPts val="0"/>
              </a:spcBef>
              <a:buSzTx/>
              <a:buNone/>
              <a:defRPr>
                <a:latin typeface="Helvetica Light"/>
                <a:ea typeface="Helvetica Light"/>
                <a:cs typeface="Helvetica Light"/>
                <a:sym typeface="Helvetica Light"/>
              </a:defRPr>
            </a:lvl1pPr>
            <a:lvl2pPr marL="0" indent="228600" algn="ctr">
              <a:spcBef>
                <a:spcPts val="0"/>
              </a:spcBef>
              <a:buSzTx/>
              <a:buNone/>
              <a:defRPr>
                <a:latin typeface="Helvetica Light"/>
                <a:ea typeface="Helvetica Light"/>
                <a:cs typeface="Helvetica Light"/>
                <a:sym typeface="Helvetica Light"/>
              </a:defRPr>
            </a:lvl2pPr>
            <a:lvl3pPr marL="0" indent="457200" algn="ctr">
              <a:spcBef>
                <a:spcPts val="0"/>
              </a:spcBef>
              <a:buSzTx/>
              <a:buNone/>
              <a:defRPr>
                <a:latin typeface="Helvetica Light"/>
                <a:ea typeface="Helvetica Light"/>
                <a:cs typeface="Helvetica Light"/>
                <a:sym typeface="Helvetica Light"/>
              </a:defRPr>
            </a:lvl3pPr>
            <a:lvl4pPr marL="0" indent="685800" algn="ctr">
              <a:spcBef>
                <a:spcPts val="0"/>
              </a:spcBef>
              <a:buSzTx/>
              <a:buNone/>
              <a:defRPr>
                <a:latin typeface="Helvetica Light"/>
                <a:ea typeface="Helvetica Light"/>
                <a:cs typeface="Helvetica Light"/>
                <a:sym typeface="Helvetica Light"/>
              </a:defRPr>
            </a:lvl4pPr>
            <a:lvl5pPr marL="0" indent="914400" algn="ctr">
              <a:spcBef>
                <a:spcPts val="0"/>
              </a:spcBef>
              <a:buSzTx/>
              <a:buNone/>
              <a:defRPr>
                <a:latin typeface="Helvetica Light"/>
                <a:ea typeface="Helvetica Light"/>
                <a:cs typeface="Helvetica Light"/>
                <a:sym typeface="Helvetica Light"/>
              </a:defRPr>
            </a:lvl5pPr>
          </a:lstStyle>
          <a:p>
            <a:r>
              <a:t>本文レベル1</a:t>
            </a:r>
          </a:p>
          <a:p>
            <a:pPr lvl="1"/>
            <a:r>
              <a:t>本文レベル2</a:t>
            </a:r>
          </a:p>
          <a:p>
            <a:pPr lvl="2"/>
            <a:r>
              <a:t>本文レベル3</a:t>
            </a:r>
          </a:p>
          <a:p>
            <a:pPr lvl="3"/>
            <a:r>
              <a:t>本文レベル4</a:t>
            </a:r>
          </a:p>
          <a:p>
            <a:pPr lvl="4"/>
            <a:r>
              <a:t>本文レベル5</a:t>
            </a:r>
          </a:p>
        </p:txBody>
      </p:sp>
      <p:sp>
        <p:nvSpPr>
          <p:cNvPr id="156" name="スライド番号"/>
          <p:cNvSpPr txBox="1">
            <a:spLocks noGrp="1"/>
          </p:cNvSpPr>
          <p:nvPr>
            <p:ph type="sldNum" sz="quarter" idx="2"/>
          </p:nvPr>
        </p:nvSpPr>
        <p:spPr>
          <a:xfrm>
            <a:off x="6311798" y="9251950"/>
            <a:ext cx="368504" cy="381000"/>
          </a:xfrm>
          <a:prstGeom prst="rect">
            <a:avLst/>
          </a:prstGeom>
        </p:spPr>
        <p:txBody>
          <a:bodyPr/>
          <a:lstStyle>
            <a:lvl1pPr>
              <a:defRPr sz="1800">
                <a:latin typeface="Helvetica Light"/>
                <a:ea typeface="Helvetica Light"/>
                <a:cs typeface="Helvetica Light"/>
                <a:sym typeface="Helvetica Light"/>
              </a:defRPr>
            </a:lvl1p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163" name="タイトルテキスト"/>
          <p:cNvSpPr txBox="1">
            <a:spLocks noGrp="1"/>
          </p:cNvSpPr>
          <p:nvPr>
            <p:ph type="title"/>
          </p:nvPr>
        </p:nvSpPr>
        <p:spPr>
          <a:xfrm>
            <a:off x="952500" y="444500"/>
            <a:ext cx="11099800" cy="2159000"/>
          </a:xfrm>
          <a:prstGeom prst="rect">
            <a:avLst/>
          </a:prstGeom>
        </p:spPr>
        <p:txBody>
          <a:bodyPr/>
          <a:lstStyle>
            <a:lvl1pPr>
              <a:defRPr sz="3200" u="sng">
                <a:latin typeface="ヒラギノ角ゴ ProN W6"/>
                <a:ea typeface="ヒラギノ角ゴ ProN W6"/>
                <a:cs typeface="ヒラギノ角ゴ ProN W6"/>
                <a:sym typeface="ヒラギノ角ゴ ProN W6"/>
              </a:defRPr>
            </a:lvl1pPr>
          </a:lstStyle>
          <a:p>
            <a:r>
              <a:t>タイトルテキスト</a:t>
            </a:r>
          </a:p>
        </p:txBody>
      </p:sp>
      <p:sp>
        <p:nvSpPr>
          <p:cNvPr id="164" name="本文レベル1…"/>
          <p:cNvSpPr txBox="1">
            <a:spLocks noGrp="1"/>
          </p:cNvSpPr>
          <p:nvPr>
            <p:ph type="body" idx="1"/>
          </p:nvPr>
        </p:nvSpPr>
        <p:spPr>
          <a:xfrm>
            <a:off x="952500" y="2603500"/>
            <a:ext cx="11099800" cy="6286500"/>
          </a:xfrm>
          <a:prstGeom prst="rect">
            <a:avLst/>
          </a:prstGeom>
        </p:spPr>
        <p:txBody>
          <a:bodyPr/>
          <a:lstStyle>
            <a:lvl1pPr marL="0" indent="0" algn="ctr">
              <a:buSzTx/>
              <a:buNone/>
              <a:defRPr sz="2800"/>
            </a:lvl1pPr>
            <a:lvl2pPr marL="0" indent="0" algn="ctr">
              <a:buSzTx/>
              <a:buNone/>
              <a:defRPr sz="2800"/>
            </a:lvl2pPr>
            <a:lvl3pPr marL="0" indent="0" algn="ctr">
              <a:buSzTx/>
              <a:buNone/>
              <a:defRPr sz="2800"/>
            </a:lvl3pPr>
            <a:lvl4pPr marL="0" indent="0" algn="ctr">
              <a:buSzTx/>
              <a:buNone/>
              <a:defRPr sz="2800"/>
            </a:lvl4pPr>
            <a:lvl5pPr marL="0" indent="0" algn="ctr">
              <a:buSzTx/>
              <a:buNone/>
              <a:defRPr sz="2800"/>
            </a:lvl5pPr>
          </a:lstStyle>
          <a:p>
            <a:r>
              <a:t>本文レベル1</a:t>
            </a:r>
          </a:p>
          <a:p>
            <a:pPr lvl="1"/>
            <a:r>
              <a:t>本文レベル2</a:t>
            </a:r>
          </a:p>
          <a:p>
            <a:pPr lvl="2"/>
            <a:r>
              <a:t>本文レベル3</a:t>
            </a:r>
          </a:p>
          <a:p>
            <a:pPr lvl="3"/>
            <a:r>
              <a:t>本文レベル4</a:t>
            </a:r>
          </a:p>
          <a:p>
            <a:pPr lvl="4"/>
            <a:r>
              <a:t>本文レベル5</a:t>
            </a:r>
          </a:p>
        </p:txBody>
      </p:sp>
      <p:sp>
        <p:nvSpPr>
          <p:cNvPr id="165" name="スライド番号"/>
          <p:cNvSpPr txBox="1">
            <a:spLocks noGrp="1"/>
          </p:cNvSpPr>
          <p:nvPr>
            <p:ph type="sldNum" sz="quarter" idx="2"/>
          </p:nvPr>
        </p:nvSpPr>
        <p:spPr>
          <a:xfrm>
            <a:off x="6345123" y="9302750"/>
            <a:ext cx="314554" cy="254000"/>
          </a:xfrm>
          <a:prstGeom prst="rect">
            <a:avLst/>
          </a:prstGeom>
        </p:spPr>
        <p:txBody>
          <a:bodyPr/>
          <a:lstStyle>
            <a:lvl1pPr>
              <a:defRPr sz="1200">
                <a:latin typeface="+mn-lt"/>
                <a:ea typeface="+mn-ea"/>
                <a:cs typeface="+mn-cs"/>
                <a:sym typeface="ヒラギノ角ゴ ProN W3"/>
              </a:defRPr>
            </a:lvl1p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172" name="タイトルテキスト"/>
          <p:cNvSpPr txBox="1">
            <a:spLocks noGrp="1"/>
          </p:cNvSpPr>
          <p:nvPr>
            <p:ph type="title"/>
          </p:nvPr>
        </p:nvSpPr>
        <p:spPr>
          <a:xfrm>
            <a:off x="1270000" y="1638300"/>
            <a:ext cx="10464800" cy="3302000"/>
          </a:xfrm>
          <a:prstGeom prst="rect">
            <a:avLst/>
          </a:prstGeom>
        </p:spPr>
        <p:txBody>
          <a:bodyPr anchor="b"/>
          <a:lstStyle>
            <a:lvl1pPr>
              <a:defRPr>
                <a:latin typeface="Helvetica Light"/>
                <a:ea typeface="Helvetica Light"/>
                <a:cs typeface="Helvetica Light"/>
                <a:sym typeface="Helvetica Light"/>
              </a:defRPr>
            </a:lvl1pPr>
          </a:lstStyle>
          <a:p>
            <a:r>
              <a:t>タイトルテキスト</a:t>
            </a:r>
          </a:p>
        </p:txBody>
      </p:sp>
      <p:sp>
        <p:nvSpPr>
          <p:cNvPr id="173" name="本文レベル1…"/>
          <p:cNvSpPr txBox="1">
            <a:spLocks noGrp="1"/>
          </p:cNvSpPr>
          <p:nvPr>
            <p:ph type="body" sz="quarter" idx="1"/>
          </p:nvPr>
        </p:nvSpPr>
        <p:spPr>
          <a:xfrm>
            <a:off x="1270000" y="5029200"/>
            <a:ext cx="10464800" cy="1130300"/>
          </a:xfrm>
          <a:prstGeom prst="rect">
            <a:avLst/>
          </a:prstGeom>
        </p:spPr>
        <p:txBody>
          <a:bodyPr anchor="t"/>
          <a:lstStyle>
            <a:lvl1pPr marL="0" indent="0" algn="ctr">
              <a:spcBef>
                <a:spcPts val="0"/>
              </a:spcBef>
              <a:buSzTx/>
              <a:buNone/>
              <a:defRPr>
                <a:latin typeface="Helvetica Light"/>
                <a:ea typeface="Helvetica Light"/>
                <a:cs typeface="Helvetica Light"/>
                <a:sym typeface="Helvetica Light"/>
              </a:defRPr>
            </a:lvl1pPr>
            <a:lvl2pPr marL="0" indent="0" algn="ctr">
              <a:spcBef>
                <a:spcPts val="0"/>
              </a:spcBef>
              <a:buSzTx/>
              <a:buNone/>
              <a:defRPr>
                <a:latin typeface="Helvetica Light"/>
                <a:ea typeface="Helvetica Light"/>
                <a:cs typeface="Helvetica Light"/>
                <a:sym typeface="Helvetica Light"/>
              </a:defRPr>
            </a:lvl2pPr>
            <a:lvl3pPr marL="0" indent="0" algn="ctr">
              <a:spcBef>
                <a:spcPts val="0"/>
              </a:spcBef>
              <a:buSzTx/>
              <a:buNone/>
              <a:defRPr>
                <a:latin typeface="Helvetica Light"/>
                <a:ea typeface="Helvetica Light"/>
                <a:cs typeface="Helvetica Light"/>
                <a:sym typeface="Helvetica Light"/>
              </a:defRPr>
            </a:lvl3pPr>
            <a:lvl4pPr marL="0" indent="0" algn="ctr">
              <a:spcBef>
                <a:spcPts val="0"/>
              </a:spcBef>
              <a:buSzTx/>
              <a:buNone/>
              <a:defRPr>
                <a:latin typeface="Helvetica Light"/>
                <a:ea typeface="Helvetica Light"/>
                <a:cs typeface="Helvetica Light"/>
                <a:sym typeface="Helvetica Light"/>
              </a:defRPr>
            </a:lvl4pPr>
            <a:lvl5pPr marL="0" indent="0" algn="ctr">
              <a:spcBef>
                <a:spcPts val="0"/>
              </a:spcBef>
              <a:buSzTx/>
              <a:buNone/>
              <a:defRPr>
                <a:latin typeface="Helvetica Light"/>
                <a:ea typeface="Helvetica Light"/>
                <a:cs typeface="Helvetica Light"/>
                <a:sym typeface="Helvetica Light"/>
              </a:defRPr>
            </a:lvl5pPr>
          </a:lstStyle>
          <a:p>
            <a:r>
              <a:t>本文レベル1</a:t>
            </a:r>
          </a:p>
          <a:p>
            <a:pPr lvl="1"/>
            <a:r>
              <a:t>本文レベル2</a:t>
            </a:r>
          </a:p>
          <a:p>
            <a:pPr lvl="2"/>
            <a:r>
              <a:t>本文レベル3</a:t>
            </a:r>
          </a:p>
          <a:p>
            <a:pPr lvl="3"/>
            <a:r>
              <a:t>本文レベル4</a:t>
            </a:r>
          </a:p>
          <a:p>
            <a:pPr lvl="4"/>
            <a:r>
              <a:t>本文レベル5</a:t>
            </a:r>
          </a:p>
        </p:txBody>
      </p:sp>
      <p:sp>
        <p:nvSpPr>
          <p:cNvPr id="174" name="スライド番号"/>
          <p:cNvSpPr txBox="1">
            <a:spLocks noGrp="1"/>
          </p:cNvSpPr>
          <p:nvPr>
            <p:ph type="sldNum" sz="quarter" idx="2"/>
          </p:nvPr>
        </p:nvSpPr>
        <p:spPr>
          <a:xfrm>
            <a:off x="6311798" y="9251950"/>
            <a:ext cx="368504" cy="381000"/>
          </a:xfrm>
          <a:prstGeom prst="rect">
            <a:avLst/>
          </a:prstGeom>
        </p:spPr>
        <p:txBody>
          <a:bodyPr/>
          <a:lstStyle>
            <a:lvl1pPr>
              <a:defRPr sz="1800">
                <a:latin typeface="Helvetica Light"/>
                <a:ea typeface="Helvetica Light"/>
                <a:cs typeface="Helvetica Light"/>
                <a:sym typeface="Helvetica Light"/>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画像（横長）">
    <p:spTree>
      <p:nvGrpSpPr>
        <p:cNvPr id="1" name=""/>
        <p:cNvGrpSpPr/>
        <p:nvPr/>
      </p:nvGrpSpPr>
      <p:grpSpPr>
        <a:xfrm>
          <a:off x="0" y="0"/>
          <a:ext cx="0" cy="0"/>
          <a:chOff x="0" y="0"/>
          <a:chExt cx="0" cy="0"/>
        </a:xfrm>
      </p:grpSpPr>
      <p:sp>
        <p:nvSpPr>
          <p:cNvPr id="20" name="イメージ"/>
          <p:cNvSpPr>
            <a:spLocks noGrp="1"/>
          </p:cNvSpPr>
          <p:nvPr>
            <p:ph type="pic" idx="21"/>
          </p:nvPr>
        </p:nvSpPr>
        <p:spPr>
          <a:xfrm>
            <a:off x="1622088" y="289099"/>
            <a:ext cx="9753603" cy="6505789"/>
          </a:xfrm>
          <a:prstGeom prst="rect">
            <a:avLst/>
          </a:prstGeom>
        </p:spPr>
        <p:txBody>
          <a:bodyPr lIns="91439" tIns="45719" rIns="91439" bIns="45719" anchor="t">
            <a:noAutofit/>
          </a:bodyPr>
          <a:lstStyle/>
          <a:p>
            <a:endParaRPr/>
          </a:p>
        </p:txBody>
      </p:sp>
      <p:sp>
        <p:nvSpPr>
          <p:cNvPr id="21" name="タイトルテキスト"/>
          <p:cNvSpPr txBox="1">
            <a:spLocks noGrp="1"/>
          </p:cNvSpPr>
          <p:nvPr>
            <p:ph type="title"/>
          </p:nvPr>
        </p:nvSpPr>
        <p:spPr>
          <a:xfrm>
            <a:off x="1270000" y="6718300"/>
            <a:ext cx="10464800" cy="1422400"/>
          </a:xfrm>
          <a:prstGeom prst="rect">
            <a:avLst/>
          </a:prstGeom>
        </p:spPr>
        <p:txBody>
          <a:bodyPr anchor="b"/>
          <a:lstStyle/>
          <a:p>
            <a:r>
              <a:t>タイトルテキスト</a:t>
            </a:r>
          </a:p>
        </p:txBody>
      </p:sp>
      <p:sp>
        <p:nvSpPr>
          <p:cNvPr id="22" name="本文レベル1…"/>
          <p:cNvSpPr txBox="1">
            <a:spLocks noGrp="1"/>
          </p:cNvSpPr>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r>
              <a:t>本文レベル1</a:t>
            </a:r>
          </a:p>
          <a:p>
            <a:pPr lvl="1"/>
            <a:r>
              <a:t>本文レベル2</a:t>
            </a:r>
          </a:p>
          <a:p>
            <a:pPr lvl="2"/>
            <a:r>
              <a:t>本文レベル3</a:t>
            </a:r>
          </a:p>
          <a:p>
            <a:pPr lvl="3"/>
            <a:r>
              <a:t>本文レベル4</a:t>
            </a:r>
          </a:p>
          <a:p>
            <a:pPr lvl="4"/>
            <a:r>
              <a:t>本文レベル5</a:t>
            </a:r>
          </a:p>
        </p:txBody>
      </p:sp>
      <p:sp>
        <p:nvSpPr>
          <p:cNvPr id="2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タイトル &amp; 箇条書き">
    <p:spTree>
      <p:nvGrpSpPr>
        <p:cNvPr id="1" name=""/>
        <p:cNvGrpSpPr/>
        <p:nvPr/>
      </p:nvGrpSpPr>
      <p:grpSpPr>
        <a:xfrm>
          <a:off x="0" y="0"/>
          <a:ext cx="0" cy="0"/>
          <a:chOff x="0" y="0"/>
          <a:chExt cx="0" cy="0"/>
        </a:xfrm>
      </p:grpSpPr>
      <p:sp>
        <p:nvSpPr>
          <p:cNvPr id="181" name="タイトルテキスト"/>
          <p:cNvSpPr txBox="1">
            <a:spLocks noGrp="1"/>
          </p:cNvSpPr>
          <p:nvPr>
            <p:ph type="title"/>
          </p:nvPr>
        </p:nvSpPr>
        <p:spPr>
          <a:xfrm>
            <a:off x="952500" y="444500"/>
            <a:ext cx="11099800" cy="2159000"/>
          </a:xfrm>
          <a:prstGeom prst="rect">
            <a:avLst/>
          </a:prstGeom>
        </p:spPr>
        <p:txBody>
          <a:bodyPr/>
          <a:lstStyle/>
          <a:p>
            <a:r>
              <a:t>タイトルテキスト</a:t>
            </a:r>
          </a:p>
        </p:txBody>
      </p:sp>
      <p:sp>
        <p:nvSpPr>
          <p:cNvPr id="182" name="本文レベル1…"/>
          <p:cNvSpPr txBox="1">
            <a:spLocks noGrp="1"/>
          </p:cNvSpPr>
          <p:nvPr>
            <p:ph type="body" idx="1"/>
          </p:nvPr>
        </p:nvSpPr>
        <p:spPr>
          <a:xfrm>
            <a:off x="952500" y="2603500"/>
            <a:ext cx="11099800" cy="6286500"/>
          </a:xfrm>
          <a:prstGeom prst="rect">
            <a:avLst/>
          </a:prstGeom>
        </p:spPr>
        <p:txBody>
          <a:bodyPr/>
          <a:lstStyle>
            <a:lvl1pPr>
              <a:buSzPct val="75000"/>
              <a:buChar char="•"/>
              <a:defRPr sz="3600"/>
            </a:lvl1pPr>
            <a:lvl2pPr>
              <a:buSzPct val="75000"/>
              <a:buChar char="•"/>
              <a:defRPr sz="3600"/>
            </a:lvl2pPr>
            <a:lvl3pPr>
              <a:buSzPct val="75000"/>
              <a:buChar char="•"/>
              <a:defRPr sz="3600"/>
            </a:lvl3pPr>
            <a:lvl4pPr>
              <a:buSzPct val="75000"/>
              <a:buChar char="•"/>
              <a:defRPr sz="3600"/>
            </a:lvl4pPr>
            <a:lvl5pPr>
              <a:buSzPct val="75000"/>
              <a:buChar char="•"/>
              <a:defRPr sz="3600"/>
            </a:lvl5pPr>
          </a:lstStyle>
          <a:p>
            <a:r>
              <a:t>本文レベル1</a:t>
            </a:r>
          </a:p>
          <a:p>
            <a:pPr lvl="1"/>
            <a:r>
              <a:t>本文レベル2</a:t>
            </a:r>
          </a:p>
          <a:p>
            <a:pPr lvl="2"/>
            <a:r>
              <a:t>本文レベル3</a:t>
            </a:r>
          </a:p>
          <a:p>
            <a:pPr lvl="3"/>
            <a:r>
              <a:t>本文レベル4</a:t>
            </a:r>
          </a:p>
          <a:p>
            <a:pPr lvl="4"/>
            <a:r>
              <a:t>本文レベル5</a:t>
            </a:r>
          </a:p>
        </p:txBody>
      </p:sp>
      <p:sp>
        <p:nvSpPr>
          <p:cNvPr id="183" name="スライド番号"/>
          <p:cNvSpPr txBox="1">
            <a:spLocks noGrp="1"/>
          </p:cNvSpPr>
          <p:nvPr>
            <p:ph type="sldNum" sz="quarter" idx="2"/>
          </p:nvPr>
        </p:nvSpPr>
        <p:spPr>
          <a:xfrm>
            <a:off x="6305397" y="9251950"/>
            <a:ext cx="381306" cy="304800"/>
          </a:xfrm>
          <a:prstGeom prst="rect">
            <a:avLst/>
          </a:prstGeom>
        </p:spPr>
        <p:txBody>
          <a:bodyPr/>
          <a:lstStyle>
            <a:lvl1pPr>
              <a:defRPr>
                <a:solidFill>
                  <a:srgbClr val="53585F"/>
                </a:solidFill>
                <a:latin typeface="+mn-lt"/>
                <a:ea typeface="+mn-ea"/>
                <a:cs typeface="+mn-cs"/>
                <a:sym typeface="ヒラギノ角ゴ ProN W3"/>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タイトル（中央）">
    <p:spTree>
      <p:nvGrpSpPr>
        <p:cNvPr id="1" name=""/>
        <p:cNvGrpSpPr/>
        <p:nvPr/>
      </p:nvGrpSpPr>
      <p:grpSpPr>
        <a:xfrm>
          <a:off x="0" y="0"/>
          <a:ext cx="0" cy="0"/>
          <a:chOff x="0" y="0"/>
          <a:chExt cx="0" cy="0"/>
        </a:xfrm>
      </p:grpSpPr>
      <p:sp>
        <p:nvSpPr>
          <p:cNvPr id="30" name="タイトルテキスト"/>
          <p:cNvSpPr txBox="1">
            <a:spLocks noGrp="1"/>
          </p:cNvSpPr>
          <p:nvPr>
            <p:ph type="title"/>
          </p:nvPr>
        </p:nvSpPr>
        <p:spPr>
          <a:xfrm>
            <a:off x="1270000" y="3225800"/>
            <a:ext cx="10464800" cy="3302000"/>
          </a:xfrm>
          <a:prstGeom prst="rect">
            <a:avLst/>
          </a:prstGeom>
        </p:spPr>
        <p:txBody>
          <a:bodyPr/>
          <a:lstStyle/>
          <a:p>
            <a:r>
              <a:t>タイトルテキスト</a:t>
            </a:r>
          </a:p>
        </p:txBody>
      </p:sp>
      <p:sp>
        <p:nvSpPr>
          <p:cNvPr id="3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画像（縦長）">
    <p:spTree>
      <p:nvGrpSpPr>
        <p:cNvPr id="1" name=""/>
        <p:cNvGrpSpPr/>
        <p:nvPr/>
      </p:nvGrpSpPr>
      <p:grpSpPr>
        <a:xfrm>
          <a:off x="0" y="0"/>
          <a:ext cx="0" cy="0"/>
          <a:chOff x="0" y="0"/>
          <a:chExt cx="0" cy="0"/>
        </a:xfrm>
      </p:grpSpPr>
      <p:sp>
        <p:nvSpPr>
          <p:cNvPr id="38" name="イメージ"/>
          <p:cNvSpPr>
            <a:spLocks noGrp="1"/>
          </p:cNvSpPr>
          <p:nvPr>
            <p:ph type="pic" idx="21"/>
          </p:nvPr>
        </p:nvSpPr>
        <p:spPr>
          <a:xfrm>
            <a:off x="2263775" y="613833"/>
            <a:ext cx="12401550" cy="8267701"/>
          </a:xfrm>
          <a:prstGeom prst="rect">
            <a:avLst/>
          </a:prstGeom>
        </p:spPr>
        <p:txBody>
          <a:bodyPr lIns="91439" tIns="45719" rIns="91439" bIns="45719" anchor="t">
            <a:noAutofit/>
          </a:bodyPr>
          <a:lstStyle/>
          <a:p>
            <a:endParaRPr/>
          </a:p>
        </p:txBody>
      </p:sp>
      <p:sp>
        <p:nvSpPr>
          <p:cNvPr id="39" name="タイトルテキスト"/>
          <p:cNvSpPr txBox="1">
            <a:spLocks noGrp="1"/>
          </p:cNvSpPr>
          <p:nvPr>
            <p:ph type="title"/>
          </p:nvPr>
        </p:nvSpPr>
        <p:spPr>
          <a:xfrm>
            <a:off x="952500" y="635000"/>
            <a:ext cx="5334000" cy="3987800"/>
          </a:xfrm>
          <a:prstGeom prst="rect">
            <a:avLst/>
          </a:prstGeom>
        </p:spPr>
        <p:txBody>
          <a:bodyPr anchor="b"/>
          <a:lstStyle>
            <a:lvl1pPr>
              <a:defRPr sz="6000"/>
            </a:lvl1pPr>
          </a:lstStyle>
          <a:p>
            <a:r>
              <a:t>タイトルテキスト</a:t>
            </a:r>
          </a:p>
        </p:txBody>
      </p:sp>
      <p:sp>
        <p:nvSpPr>
          <p:cNvPr id="40" name="本文レベル1…"/>
          <p:cNvSpPr txBox="1">
            <a:spLocks noGrp="1"/>
          </p:cNvSpPr>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r>
              <a:t>本文レベル1</a:t>
            </a:r>
          </a:p>
          <a:p>
            <a:pPr lvl="1"/>
            <a:r>
              <a:t>本文レベル2</a:t>
            </a:r>
          </a:p>
          <a:p>
            <a:pPr lvl="2"/>
            <a:r>
              <a:t>本文レベル3</a:t>
            </a:r>
          </a:p>
          <a:p>
            <a:pPr lvl="3"/>
            <a:r>
              <a:t>本文レベル4</a:t>
            </a:r>
          </a:p>
          <a:p>
            <a:pPr lvl="4"/>
            <a:r>
              <a:t>本文レベル5</a:t>
            </a:r>
          </a:p>
        </p:txBody>
      </p:sp>
      <p:sp>
        <p:nvSpPr>
          <p:cNvPr id="4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タイトル（上）">
    <p:spTree>
      <p:nvGrpSpPr>
        <p:cNvPr id="1" name=""/>
        <p:cNvGrpSpPr/>
        <p:nvPr/>
      </p:nvGrpSpPr>
      <p:grpSpPr>
        <a:xfrm>
          <a:off x="0" y="0"/>
          <a:ext cx="0" cy="0"/>
          <a:chOff x="0" y="0"/>
          <a:chExt cx="0" cy="0"/>
        </a:xfrm>
      </p:grpSpPr>
      <p:sp>
        <p:nvSpPr>
          <p:cNvPr id="48" name="タイトルテキスト"/>
          <p:cNvSpPr txBox="1">
            <a:spLocks noGrp="1"/>
          </p:cNvSpPr>
          <p:nvPr>
            <p:ph type="title"/>
          </p:nvPr>
        </p:nvSpPr>
        <p:spPr>
          <a:prstGeom prst="rect">
            <a:avLst/>
          </a:prstGeom>
        </p:spPr>
        <p:txBody>
          <a:bodyPr/>
          <a:lstStyle/>
          <a:p>
            <a:r>
              <a:t>タイトルテキスト</a:t>
            </a:r>
          </a:p>
        </p:txBody>
      </p:sp>
      <p:sp>
        <p:nvSpPr>
          <p:cNvPr id="49"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タイトル&amp;箇条書き">
    <p:spTree>
      <p:nvGrpSpPr>
        <p:cNvPr id="1" name=""/>
        <p:cNvGrpSpPr/>
        <p:nvPr/>
      </p:nvGrpSpPr>
      <p:grpSpPr>
        <a:xfrm>
          <a:off x="0" y="0"/>
          <a:ext cx="0" cy="0"/>
          <a:chOff x="0" y="0"/>
          <a:chExt cx="0" cy="0"/>
        </a:xfrm>
      </p:grpSpPr>
      <p:sp>
        <p:nvSpPr>
          <p:cNvPr id="56" name="タイトルテキスト"/>
          <p:cNvSpPr txBox="1">
            <a:spLocks noGrp="1"/>
          </p:cNvSpPr>
          <p:nvPr>
            <p:ph type="title"/>
          </p:nvPr>
        </p:nvSpPr>
        <p:spPr>
          <a:prstGeom prst="rect">
            <a:avLst/>
          </a:prstGeom>
        </p:spPr>
        <p:txBody>
          <a:bodyPr/>
          <a:lstStyle/>
          <a:p>
            <a:r>
              <a:t>タイトルテキスト</a:t>
            </a:r>
          </a:p>
        </p:txBody>
      </p:sp>
      <p:sp>
        <p:nvSpPr>
          <p:cNvPr id="57" name="本文レベル1…"/>
          <p:cNvSpPr txBox="1">
            <a:spLocks noGrp="1"/>
          </p:cNvSpPr>
          <p:nvPr>
            <p:ph type="body" idx="1"/>
          </p:nvPr>
        </p:nvSpPr>
        <p:spPr>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58"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タイトル、箇条書き、画像">
    <p:spTree>
      <p:nvGrpSpPr>
        <p:cNvPr id="1" name=""/>
        <p:cNvGrpSpPr/>
        <p:nvPr/>
      </p:nvGrpSpPr>
      <p:grpSpPr>
        <a:xfrm>
          <a:off x="0" y="0"/>
          <a:ext cx="0" cy="0"/>
          <a:chOff x="0" y="0"/>
          <a:chExt cx="0" cy="0"/>
        </a:xfrm>
      </p:grpSpPr>
      <p:sp>
        <p:nvSpPr>
          <p:cNvPr id="65" name="イメージ"/>
          <p:cNvSpPr>
            <a:spLocks noGrp="1"/>
          </p:cNvSpPr>
          <p:nvPr>
            <p:ph type="pic" idx="21"/>
          </p:nvPr>
        </p:nvSpPr>
        <p:spPr>
          <a:xfrm>
            <a:off x="4086225" y="2586566"/>
            <a:ext cx="9429750" cy="6286501"/>
          </a:xfrm>
          <a:prstGeom prst="rect">
            <a:avLst/>
          </a:prstGeom>
        </p:spPr>
        <p:txBody>
          <a:bodyPr lIns="91439" tIns="45719" rIns="91439" bIns="45719" anchor="t">
            <a:noAutofit/>
          </a:bodyPr>
          <a:lstStyle/>
          <a:p>
            <a:endParaRPr/>
          </a:p>
        </p:txBody>
      </p:sp>
      <p:sp>
        <p:nvSpPr>
          <p:cNvPr id="66" name="タイトルテキスト"/>
          <p:cNvSpPr txBox="1">
            <a:spLocks noGrp="1"/>
          </p:cNvSpPr>
          <p:nvPr>
            <p:ph type="title"/>
          </p:nvPr>
        </p:nvSpPr>
        <p:spPr>
          <a:prstGeom prst="rect">
            <a:avLst/>
          </a:prstGeom>
        </p:spPr>
        <p:txBody>
          <a:bodyPr/>
          <a:lstStyle/>
          <a:p>
            <a:r>
              <a:t>タイトルテキスト</a:t>
            </a:r>
          </a:p>
        </p:txBody>
      </p:sp>
      <p:sp>
        <p:nvSpPr>
          <p:cNvPr id="67" name="本文レベル1…"/>
          <p:cNvSpPr txBox="1">
            <a:spLocks noGrp="1"/>
          </p:cNvSpPr>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r>
              <a:t>本文レベル1</a:t>
            </a:r>
          </a:p>
          <a:p>
            <a:pPr lvl="1"/>
            <a:r>
              <a:t>本文レベル2</a:t>
            </a:r>
          </a:p>
          <a:p>
            <a:pPr lvl="2"/>
            <a:r>
              <a:t>本文レベル3</a:t>
            </a:r>
          </a:p>
          <a:p>
            <a:pPr lvl="3"/>
            <a:r>
              <a:t>本文レベル4</a:t>
            </a:r>
          </a:p>
          <a:p>
            <a:pPr lvl="4"/>
            <a:r>
              <a:t>本文レベル5</a:t>
            </a:r>
          </a:p>
        </p:txBody>
      </p:sp>
      <p:sp>
        <p:nvSpPr>
          <p:cNvPr id="68" name="スライド番号"/>
          <p:cNvSpPr txBox="1">
            <a:spLocks noGrp="1"/>
          </p:cNvSpPr>
          <p:nvPr>
            <p:ph type="sldNum" sz="quarter" idx="2"/>
          </p:nvPr>
        </p:nvSpPr>
        <p:spPr>
          <a:xfrm>
            <a:off x="6308360" y="9296400"/>
            <a:ext cx="381306" cy="304800"/>
          </a:xfrm>
          <a:prstGeom prst="rect">
            <a:avLst/>
          </a:prstGeom>
        </p:spPr>
        <p:txBody>
          <a:bodyPr/>
          <a:lstStyle>
            <a:lvl1pPr>
              <a:defRPr>
                <a:latin typeface="+mn-lt"/>
                <a:ea typeface="+mn-ea"/>
                <a:cs typeface="+mn-cs"/>
                <a:sym typeface="ヒラギノ角ゴ ProN W3"/>
              </a:defRPr>
            </a:lvl1p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箇条書き">
    <p:spTree>
      <p:nvGrpSpPr>
        <p:cNvPr id="1" name=""/>
        <p:cNvGrpSpPr/>
        <p:nvPr/>
      </p:nvGrpSpPr>
      <p:grpSpPr>
        <a:xfrm>
          <a:off x="0" y="0"/>
          <a:ext cx="0" cy="0"/>
          <a:chOff x="0" y="0"/>
          <a:chExt cx="0" cy="0"/>
        </a:xfrm>
      </p:grpSpPr>
      <p:sp>
        <p:nvSpPr>
          <p:cNvPr id="75" name="本文レベル1…"/>
          <p:cNvSpPr txBox="1">
            <a:spLocks noGrp="1"/>
          </p:cNvSpPr>
          <p:nvPr>
            <p:ph type="body" idx="1"/>
          </p:nvPr>
        </p:nvSpPr>
        <p:spPr>
          <a:xfrm>
            <a:off x="952500" y="1270000"/>
            <a:ext cx="11099800" cy="7213600"/>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76"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画像（3点）">
    <p:spTree>
      <p:nvGrpSpPr>
        <p:cNvPr id="1" name=""/>
        <p:cNvGrpSpPr/>
        <p:nvPr/>
      </p:nvGrpSpPr>
      <p:grpSpPr>
        <a:xfrm>
          <a:off x="0" y="0"/>
          <a:ext cx="0" cy="0"/>
          <a:chOff x="0" y="0"/>
          <a:chExt cx="0" cy="0"/>
        </a:xfrm>
      </p:grpSpPr>
      <p:sp>
        <p:nvSpPr>
          <p:cNvPr id="83" name="イメージ"/>
          <p:cNvSpPr>
            <a:spLocks noGrp="1"/>
          </p:cNvSpPr>
          <p:nvPr>
            <p:ph type="pic" sz="quarter" idx="21"/>
          </p:nvPr>
        </p:nvSpPr>
        <p:spPr>
          <a:xfrm>
            <a:off x="6680200" y="5029200"/>
            <a:ext cx="6054748" cy="4038600"/>
          </a:xfrm>
          <a:prstGeom prst="rect">
            <a:avLst/>
          </a:prstGeom>
        </p:spPr>
        <p:txBody>
          <a:bodyPr lIns="91439" tIns="45719" rIns="91439" bIns="45719" anchor="t">
            <a:noAutofit/>
          </a:bodyPr>
          <a:lstStyle/>
          <a:p>
            <a:endParaRPr/>
          </a:p>
        </p:txBody>
      </p:sp>
      <p:sp>
        <p:nvSpPr>
          <p:cNvPr id="84" name="イメージ"/>
          <p:cNvSpPr>
            <a:spLocks noGrp="1"/>
          </p:cNvSpPr>
          <p:nvPr>
            <p:ph type="pic" sz="quarter" idx="22"/>
          </p:nvPr>
        </p:nvSpPr>
        <p:spPr>
          <a:xfrm>
            <a:off x="6502400" y="889000"/>
            <a:ext cx="5867400" cy="3911601"/>
          </a:xfrm>
          <a:prstGeom prst="rect">
            <a:avLst/>
          </a:prstGeom>
        </p:spPr>
        <p:txBody>
          <a:bodyPr lIns="91439" tIns="45719" rIns="91439" bIns="45719" anchor="t">
            <a:noAutofit/>
          </a:bodyPr>
          <a:lstStyle/>
          <a:p>
            <a:endParaRPr/>
          </a:p>
        </p:txBody>
      </p:sp>
      <p:sp>
        <p:nvSpPr>
          <p:cNvPr id="85" name="イメージ"/>
          <p:cNvSpPr>
            <a:spLocks noGrp="1"/>
          </p:cNvSpPr>
          <p:nvPr>
            <p:ph type="pic" idx="23"/>
          </p:nvPr>
        </p:nvSpPr>
        <p:spPr>
          <a:xfrm>
            <a:off x="-2374900" y="889000"/>
            <a:ext cx="11982450" cy="7988300"/>
          </a:xfrm>
          <a:prstGeom prst="rect">
            <a:avLst/>
          </a:prstGeom>
        </p:spPr>
        <p:txBody>
          <a:bodyPr lIns="91439" tIns="45719" rIns="91439" bIns="45719" anchor="t">
            <a:noAutofit/>
          </a:bodyPr>
          <a:lstStyle/>
          <a:p>
            <a:endParaRPr/>
          </a:p>
        </p:txBody>
      </p:sp>
      <p:sp>
        <p:nvSpPr>
          <p:cNvPr id="86"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タイトルテキスト"/>
          <p:cNvSpPr txBox="1">
            <a:spLocks noGrp="1"/>
          </p:cNvSpPr>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タイトルテキスト</a:t>
            </a:r>
          </a:p>
        </p:txBody>
      </p:sp>
      <p:sp>
        <p:nvSpPr>
          <p:cNvPr id="3" name="本文レベル1…"/>
          <p:cNvSpPr txBox="1">
            <a:spLocks noGrp="1"/>
          </p:cNvSpPr>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本文レベル1</a:t>
            </a:r>
          </a:p>
          <a:p>
            <a:pPr lvl="1"/>
            <a:r>
              <a:t>本文レベル2</a:t>
            </a:r>
          </a:p>
          <a:p>
            <a:pPr lvl="2"/>
            <a:r>
              <a:t>本文レベル3</a:t>
            </a:r>
          </a:p>
          <a:p>
            <a:pPr lvl="3"/>
            <a:r>
              <a:t>本文レベル4</a:t>
            </a:r>
          </a:p>
          <a:p>
            <a:pPr lvl="4"/>
            <a:r>
              <a:t>本文レベル5</a:t>
            </a:r>
          </a:p>
        </p:txBody>
      </p:sp>
      <p:sp>
        <p:nvSpPr>
          <p:cNvPr id="4" name="スライド番号"/>
          <p:cNvSpPr txBox="1">
            <a:spLocks noGrp="1"/>
          </p:cNvSpPr>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ヒラギノ角ゴ ProN W3"/>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ヒラギノ角ゴ ProN W3"/>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ヒラギノ角ゴ ProN W3"/>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ヒラギノ角ゴ ProN W3"/>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ヒラギノ角ゴ ProN W3"/>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ヒラギノ角ゴ ProN W3"/>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ヒラギノ角ゴ ProN W3"/>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ヒラギノ角ゴ ProN W3"/>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ヒラギノ角ゴ ProN W3"/>
        </a:defRPr>
      </a:lvl9pPr>
    </p:titleStyle>
    <p:bodyStyle>
      <a:lvl1pPr marL="444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ヒラギノ角ゴ ProN W3"/>
        </a:defRPr>
      </a:lvl1pPr>
      <a:lvl2pPr marL="889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ヒラギノ角ゴ ProN W3"/>
        </a:defRPr>
      </a:lvl2pPr>
      <a:lvl3pPr marL="1333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ヒラギノ角ゴ ProN W3"/>
        </a:defRPr>
      </a:lvl3pPr>
      <a:lvl4pPr marL="1778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ヒラギノ角ゴ ProN W3"/>
        </a:defRPr>
      </a:lvl4pPr>
      <a:lvl5pPr marL="2222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ヒラギノ角ゴ ProN W3"/>
        </a:defRPr>
      </a:lvl5pPr>
      <a:lvl6pPr marL="2667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ヒラギノ角ゴ ProN W3"/>
        </a:defRPr>
      </a:lvl6pPr>
      <a:lvl7pPr marL="3111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ヒラギノ角ゴ ProN W3"/>
        </a:defRPr>
      </a:lvl7pPr>
      <a:lvl8pPr marL="3556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ヒラギノ角ゴ ProN W3"/>
        </a:defRPr>
      </a:lvl8pPr>
      <a:lvl9pPr marL="4000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mn-lt"/>
          <a:ea typeface="+mn-ea"/>
          <a:cs typeface="+mn-cs"/>
          <a:sym typeface="ヒラギノ角ゴ ProN W3"/>
        </a:defRPr>
      </a:lvl9pPr>
    </p:bodyStyle>
    <p:otherStyle>
      <a:lvl1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png"/><Relationship Id="rId1" Type="http://schemas.openxmlformats.org/officeDocument/2006/relationships/slideLayout" Target="../slideLayouts/slideLayout14.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18.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 name="ロゴ文字あり.png" descr="ロゴ文字あり.png"/>
          <p:cNvPicPr>
            <a:picLocks noChangeAspect="1"/>
          </p:cNvPicPr>
          <p:nvPr/>
        </p:nvPicPr>
        <p:blipFill>
          <a:blip r:embed="rId2"/>
          <a:stretch>
            <a:fillRect/>
          </a:stretch>
        </p:blipFill>
        <p:spPr>
          <a:xfrm>
            <a:off x="1155700" y="2965450"/>
            <a:ext cx="10693400" cy="3822701"/>
          </a:xfrm>
          <a:prstGeom prst="rect">
            <a:avLst/>
          </a:prstGeom>
          <a:ln w="12700">
            <a:miter lim="400000"/>
          </a:ln>
        </p:spPr>
      </p:pic>
      <p:sp>
        <p:nvSpPr>
          <p:cNvPr id="193" name="「社員の声」で組織を変える"/>
          <p:cNvSpPr txBox="1"/>
          <p:nvPr/>
        </p:nvSpPr>
        <p:spPr>
          <a:xfrm>
            <a:off x="4799330" y="3824209"/>
            <a:ext cx="3406141" cy="355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000">
                <a:solidFill>
                  <a:srgbClr val="53585F"/>
                </a:solidFill>
              </a:defRPr>
            </a:lvl1pPr>
          </a:lstStyle>
          <a:p>
            <a:r>
              <a:t>「社員の声」で組織を変える</a:t>
            </a:r>
          </a:p>
        </p:txBody>
      </p:sp>
      <p:sp>
        <p:nvSpPr>
          <p:cNvPr id="194" name="説明資料"/>
          <p:cNvSpPr txBox="1"/>
          <p:nvPr/>
        </p:nvSpPr>
        <p:spPr>
          <a:xfrm>
            <a:off x="5683250" y="5812366"/>
            <a:ext cx="1638301" cy="482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3000">
                <a:solidFill>
                  <a:srgbClr val="424242"/>
                </a:solidFill>
                <a:latin typeface="+mn-lt"/>
                <a:ea typeface="+mn-ea"/>
                <a:cs typeface="+mn-cs"/>
                <a:sym typeface="ヒラギノ角ゴ ProN W3"/>
              </a:defRPr>
            </a:lvl1pPr>
          </a:lstStyle>
          <a:p>
            <a:r>
              <a:t>説明資料</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スライド番号"/>
          <p:cNvSpPr txBox="1">
            <a:spLocks noGrp="1"/>
          </p:cNvSpPr>
          <p:nvPr>
            <p:ph type="sldNum" sz="quarter" idx="4294967295"/>
          </p:nvPr>
        </p:nvSpPr>
        <p:spPr>
          <a:xfrm>
            <a:off x="6345122" y="9302750"/>
            <a:ext cx="314555" cy="25400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200">
                <a:latin typeface="+mn-lt"/>
                <a:ea typeface="+mn-ea"/>
                <a:cs typeface="+mn-cs"/>
                <a:sym typeface="ヒラギノ角ゴ ProN W3"/>
              </a:defRPr>
            </a:lvl1pPr>
          </a:lstStyle>
          <a:p>
            <a:fld id="{86CB4B4D-7CA3-9044-876B-883B54F8677D}" type="slidenum">
              <a:t>10</a:t>
            </a:fld>
            <a:endParaRPr/>
          </a:p>
        </p:txBody>
      </p:sp>
      <p:sp>
        <p:nvSpPr>
          <p:cNvPr id="281" name="アトラエでは、wevoxを活用し…"/>
          <p:cNvSpPr txBox="1"/>
          <p:nvPr/>
        </p:nvSpPr>
        <p:spPr>
          <a:xfrm>
            <a:off x="1436585" y="3208324"/>
            <a:ext cx="10131630" cy="3556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a:lnSpc>
                <a:spcPct val="90000"/>
              </a:lnSpc>
              <a:defRPr sz="3400">
                <a:solidFill>
                  <a:srgbClr val="424242"/>
                </a:solidFill>
                <a:latin typeface="+mn-lt"/>
                <a:ea typeface="+mn-ea"/>
                <a:cs typeface="+mn-cs"/>
                <a:sym typeface="ヒラギノ角ゴ ProN W3"/>
              </a:defRPr>
            </a:pPr>
            <a:r>
              <a:t>サーベイの結果を元にWevoxの導入を判断します。</a:t>
            </a:r>
          </a:p>
          <a:p>
            <a:pPr>
              <a:lnSpc>
                <a:spcPct val="90000"/>
              </a:lnSpc>
              <a:defRPr sz="3400">
                <a:solidFill>
                  <a:srgbClr val="424242"/>
                </a:solidFill>
                <a:latin typeface="+mn-lt"/>
                <a:ea typeface="+mn-ea"/>
                <a:cs typeface="+mn-cs"/>
                <a:sym typeface="ヒラギノ角ゴ ProN W3"/>
              </a:defRPr>
            </a:pPr>
            <a:r>
              <a:t>今後本導入が確定した際には、改めて</a:t>
            </a:r>
          </a:p>
          <a:p>
            <a:pPr>
              <a:lnSpc>
                <a:spcPct val="90000"/>
              </a:lnSpc>
              <a:defRPr sz="3400">
                <a:solidFill>
                  <a:srgbClr val="424242"/>
                </a:solidFill>
                <a:latin typeface="+mn-lt"/>
                <a:ea typeface="+mn-ea"/>
                <a:cs typeface="+mn-cs"/>
                <a:sym typeface="ヒラギノ角ゴ ProN W3"/>
              </a:defRPr>
            </a:pPr>
            <a:r>
              <a:t>皆さんに詳細を共有をいたします。</a:t>
            </a:r>
          </a:p>
          <a:p>
            <a:pPr>
              <a:lnSpc>
                <a:spcPct val="90000"/>
              </a:lnSpc>
              <a:defRPr sz="3400">
                <a:solidFill>
                  <a:srgbClr val="424242"/>
                </a:solidFill>
                <a:latin typeface="+mn-lt"/>
                <a:ea typeface="+mn-ea"/>
                <a:cs typeface="+mn-cs"/>
                <a:sym typeface="ヒラギノ角ゴ ProN W3"/>
              </a:defRPr>
            </a:pPr>
            <a:endParaRPr/>
          </a:p>
          <a:p>
            <a:pPr>
              <a:lnSpc>
                <a:spcPct val="90000"/>
              </a:lnSpc>
              <a:defRPr sz="3400">
                <a:solidFill>
                  <a:srgbClr val="424242"/>
                </a:solidFill>
                <a:latin typeface="+mn-lt"/>
                <a:ea typeface="+mn-ea"/>
                <a:cs typeface="+mn-cs"/>
                <a:sym typeface="ヒラギノ角ゴ ProN W3"/>
              </a:defRPr>
            </a:pPr>
            <a:r>
              <a:t>より良い組織にしていきたいと思っていますので、</a:t>
            </a:r>
          </a:p>
          <a:p>
            <a:pPr>
              <a:lnSpc>
                <a:spcPct val="90000"/>
              </a:lnSpc>
              <a:defRPr sz="3400">
                <a:solidFill>
                  <a:srgbClr val="424242"/>
                </a:solidFill>
                <a:latin typeface="+mn-lt"/>
                <a:ea typeface="+mn-ea"/>
                <a:cs typeface="+mn-cs"/>
                <a:sym typeface="ヒラギノ角ゴ ProN W3"/>
              </a:defRPr>
            </a:pPr>
            <a:r>
              <a:t>回答のご協力をお願いいたします。</a:t>
            </a:r>
          </a:p>
        </p:txBody>
      </p:sp>
      <p:sp>
        <p:nvSpPr>
          <p:cNvPr id="282" name="線"/>
          <p:cNvSpPr/>
          <p:nvPr/>
        </p:nvSpPr>
        <p:spPr>
          <a:xfrm>
            <a:off x="872866" y="779190"/>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endParaRPr/>
          </a:p>
        </p:txBody>
      </p:sp>
      <p:sp>
        <p:nvSpPr>
          <p:cNvPr id="283" name="線"/>
          <p:cNvSpPr/>
          <p:nvPr/>
        </p:nvSpPr>
        <p:spPr>
          <a:xfrm>
            <a:off x="872866" y="8974409"/>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endParaRPr/>
          </a:p>
        </p:txBody>
      </p:sp>
      <p:pic>
        <p:nvPicPr>
          <p:cNvPr id="284" name="wevot_β.png" descr="wevot_β.png"/>
          <p:cNvPicPr>
            <a:picLocks noChangeAspect="1"/>
          </p:cNvPicPr>
          <p:nvPr/>
        </p:nvPicPr>
        <p:blipFill>
          <a:blip r:embed="rId2"/>
          <a:stretch>
            <a:fillRect/>
          </a:stretch>
        </p:blipFill>
        <p:spPr>
          <a:xfrm>
            <a:off x="11562125" y="8144933"/>
            <a:ext cx="1016002" cy="1016002"/>
          </a:xfrm>
          <a:prstGeom prst="rect">
            <a:avLst/>
          </a:prstGeom>
          <a:ln w="12700">
            <a:miter lim="400000"/>
          </a:ln>
        </p:spPr>
      </p:pic>
      <p:sp>
        <p:nvSpPr>
          <p:cNvPr id="285" name="回答結果について"/>
          <p:cNvSpPr txBox="1"/>
          <p:nvPr/>
        </p:nvSpPr>
        <p:spPr>
          <a:xfrm>
            <a:off x="878150" y="422819"/>
            <a:ext cx="800101" cy="67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l">
              <a:defRPr sz="1800">
                <a:solidFill>
                  <a:srgbClr val="5E5E5E"/>
                </a:solidFill>
              </a:defRPr>
            </a:lvl1pPr>
          </a:lstStyle>
          <a:p>
            <a:r>
              <a:t>最後に</a:t>
            </a:r>
          </a:p>
        </p:txBody>
      </p:sp>
      <p:sp>
        <p:nvSpPr>
          <p:cNvPr id="286" name="周知前に貴社に合わせて…"/>
          <p:cNvSpPr/>
          <p:nvPr/>
        </p:nvSpPr>
        <p:spPr>
          <a:xfrm>
            <a:off x="177333" y="992698"/>
            <a:ext cx="12650134" cy="7768204"/>
          </a:xfrm>
          <a:prstGeom prst="rect">
            <a:avLst/>
          </a:prstGeom>
          <a:solidFill>
            <a:schemeClr val="accent5">
              <a:alpha val="38501"/>
            </a:schemeClr>
          </a:solidFill>
          <a:ln w="63500">
            <a:solidFill>
              <a:schemeClr val="accent5">
                <a:hueOff val="-82419"/>
                <a:satOff val="-9513"/>
                <a:lumOff val="-16343"/>
              </a:schemeClr>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lnSpc>
                <a:spcPct val="70000"/>
              </a:lnSpc>
              <a:defRPr sz="8200">
                <a:solidFill>
                  <a:srgbClr val="FFFFFF"/>
                </a:solidFill>
                <a:latin typeface="ヒラギノ角ゴ StdN W8"/>
                <a:ea typeface="ヒラギノ角ゴ StdN W8"/>
                <a:cs typeface="ヒラギノ角ゴ StdN W8"/>
                <a:sym typeface="ヒラギノ角ゴ StdN W8"/>
              </a:defRPr>
            </a:pPr>
            <a:r>
              <a:rPr dirty="0" err="1"/>
              <a:t>周知前に貴社に合わせて</a:t>
            </a:r>
            <a:endParaRPr dirty="0"/>
          </a:p>
          <a:p>
            <a:pPr>
              <a:lnSpc>
                <a:spcPct val="70000"/>
              </a:lnSpc>
              <a:defRPr sz="8200">
                <a:solidFill>
                  <a:srgbClr val="FFFFFF"/>
                </a:solidFill>
                <a:latin typeface="ヒラギノ角ゴ StdN W8"/>
                <a:ea typeface="ヒラギノ角ゴ StdN W8"/>
                <a:cs typeface="ヒラギノ角ゴ StdN W8"/>
                <a:sym typeface="ヒラギノ角ゴ StdN W8"/>
              </a:defRPr>
            </a:pPr>
            <a:endParaRPr lang="en-US"/>
          </a:p>
          <a:p>
            <a:pPr>
              <a:lnSpc>
                <a:spcPct val="70000"/>
              </a:lnSpc>
              <a:defRPr sz="8200">
                <a:solidFill>
                  <a:srgbClr val="FFFFFF"/>
                </a:solidFill>
                <a:latin typeface="ヒラギノ角ゴ StdN W8"/>
                <a:ea typeface="ヒラギノ角ゴ StdN W8"/>
                <a:cs typeface="ヒラギノ角ゴ StdN W8"/>
                <a:sym typeface="ヒラギノ角ゴ StdN W8"/>
              </a:defRPr>
            </a:pPr>
            <a:r>
              <a:t>内容変更をお願いします</a:t>
            </a:r>
            <a:r>
              <a:rPr dirty="0"/>
              <a:t>。</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スライド番号"/>
          <p:cNvSpPr txBox="1">
            <a:spLocks noGrp="1"/>
          </p:cNvSpPr>
          <p:nvPr>
            <p:ph type="sldNum" sz="quarter" idx="2"/>
          </p:nvPr>
        </p:nvSpPr>
        <p:spPr>
          <a:xfrm>
            <a:off x="6395186" y="9302750"/>
            <a:ext cx="214428" cy="25400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a:t>
            </a:fld>
            <a:endParaRPr/>
          </a:p>
        </p:txBody>
      </p:sp>
      <p:sp>
        <p:nvSpPr>
          <p:cNvPr id="197" name="Wevoxは、皆さんのサーベイ結果を元に…"/>
          <p:cNvSpPr txBox="1"/>
          <p:nvPr/>
        </p:nvSpPr>
        <p:spPr>
          <a:xfrm>
            <a:off x="90965" y="1669648"/>
            <a:ext cx="12822869" cy="19861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a:lnSpc>
                <a:spcPct val="90000"/>
              </a:lnSpc>
              <a:defRPr sz="3400">
                <a:solidFill>
                  <a:srgbClr val="5E5E5E"/>
                </a:solidFill>
                <a:latin typeface="+mn-lt"/>
                <a:ea typeface="+mn-ea"/>
                <a:cs typeface="+mn-cs"/>
                <a:sym typeface="ヒラギノ角ゴ ProN W3"/>
              </a:defRPr>
            </a:pPr>
            <a:r>
              <a:rPr dirty="0" err="1"/>
              <a:t>Wevoxは、皆さんのサーベイ結果を元に</a:t>
            </a:r>
            <a:endParaRPr dirty="0"/>
          </a:p>
          <a:p>
            <a:pPr>
              <a:lnSpc>
                <a:spcPct val="90000"/>
              </a:lnSpc>
              <a:defRPr sz="3400" spc="-136">
                <a:solidFill>
                  <a:srgbClr val="5E5E5E"/>
                </a:solidFill>
                <a:latin typeface="+mn-lt"/>
                <a:ea typeface="+mn-ea"/>
                <a:cs typeface="+mn-cs"/>
                <a:sym typeface="ヒラギノ角ゴ ProN W3"/>
              </a:defRPr>
            </a:pPr>
            <a:r>
              <a:rPr dirty="0" err="1"/>
              <a:t>会社・チームの</a:t>
            </a:r>
            <a:r>
              <a:rPr lang="ja-JP" altLang="en-US">
                <a:solidFill>
                  <a:srgbClr val="48A595"/>
                </a:solidFill>
                <a:latin typeface="ヒラギノ角ゴ ProN W6"/>
                <a:ea typeface="ヒラギノ角ゴ ProN W6"/>
                <a:cs typeface="ヒラギノ角ゴ ProN W6"/>
                <a:sym typeface="ヒラギノ角ゴ ProN W6"/>
              </a:rPr>
              <a:t>エンゲージメント</a:t>
            </a:r>
            <a:r>
              <a:rPr sz="2000" spc="-79" dirty="0"/>
              <a:t>※</a:t>
            </a:r>
            <a:r>
              <a:rPr dirty="0" err="1"/>
              <a:t>を把握する為のサービスです</a:t>
            </a:r>
            <a:r>
              <a:rPr dirty="0"/>
              <a:t>。</a:t>
            </a:r>
          </a:p>
          <a:p>
            <a:pPr>
              <a:lnSpc>
                <a:spcPct val="90000"/>
              </a:lnSpc>
              <a:defRPr sz="3400" spc="-136">
                <a:solidFill>
                  <a:srgbClr val="5E5E5E"/>
                </a:solidFill>
                <a:latin typeface="+mn-lt"/>
                <a:ea typeface="+mn-ea"/>
                <a:cs typeface="+mn-cs"/>
                <a:sym typeface="ヒラギノ角ゴ ProN W3"/>
              </a:defRPr>
            </a:pPr>
            <a:r>
              <a:rPr dirty="0" err="1"/>
              <a:t>このたび、Wevoxの導入を検討することにしました</a:t>
            </a:r>
            <a:r>
              <a:rPr dirty="0"/>
              <a:t>。</a:t>
            </a:r>
          </a:p>
          <a:p>
            <a:pPr>
              <a:lnSpc>
                <a:spcPct val="90000"/>
              </a:lnSpc>
              <a:defRPr sz="3400" spc="-136">
                <a:solidFill>
                  <a:srgbClr val="5E5E5E"/>
                </a:solidFill>
                <a:latin typeface="+mn-lt"/>
                <a:ea typeface="+mn-ea"/>
                <a:cs typeface="+mn-cs"/>
                <a:sym typeface="ヒラギノ角ゴ ProN W3"/>
              </a:defRPr>
            </a:pPr>
            <a:endParaRPr dirty="0"/>
          </a:p>
        </p:txBody>
      </p:sp>
      <p:sp>
        <p:nvSpPr>
          <p:cNvPr id="198" name="線"/>
          <p:cNvSpPr/>
          <p:nvPr/>
        </p:nvSpPr>
        <p:spPr>
          <a:xfrm>
            <a:off x="872867" y="779190"/>
            <a:ext cx="11259066" cy="1"/>
          </a:xfrm>
          <a:prstGeom prst="line">
            <a:avLst/>
          </a:prstGeom>
          <a:ln w="25400">
            <a:solidFill>
              <a:srgbClr val="26BFB9"/>
            </a:solidFill>
            <a:miter lim="400000"/>
          </a:ln>
        </p:spPr>
        <p:txBody>
          <a:bodyPr lIns="50800" tIns="50800" rIns="50800" bIns="50800" anchor="ctr"/>
          <a:lstStyle/>
          <a:p>
            <a:pPr>
              <a:defRPr>
                <a:latin typeface="+mn-lt"/>
                <a:ea typeface="+mn-ea"/>
                <a:cs typeface="+mn-cs"/>
                <a:sym typeface="ヒラギノ角ゴ ProN W3"/>
              </a:defRPr>
            </a:pPr>
            <a:endParaRPr/>
          </a:p>
        </p:txBody>
      </p:sp>
      <p:sp>
        <p:nvSpPr>
          <p:cNvPr id="199" name="Wevoxとは？"/>
          <p:cNvSpPr txBox="1"/>
          <p:nvPr/>
        </p:nvSpPr>
        <p:spPr>
          <a:xfrm>
            <a:off x="878151" y="422819"/>
            <a:ext cx="1623747" cy="330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l">
              <a:defRPr sz="1800">
                <a:solidFill>
                  <a:srgbClr val="5E5E5E"/>
                </a:solidFill>
              </a:defRPr>
            </a:lvl1pPr>
          </a:lstStyle>
          <a:p>
            <a:r>
              <a:t>Wevoxとは？</a:t>
            </a:r>
          </a:p>
        </p:txBody>
      </p:sp>
      <p:sp>
        <p:nvSpPr>
          <p:cNvPr id="200" name="線"/>
          <p:cNvSpPr/>
          <p:nvPr/>
        </p:nvSpPr>
        <p:spPr>
          <a:xfrm>
            <a:off x="872867" y="8974409"/>
            <a:ext cx="11259066" cy="1"/>
          </a:xfrm>
          <a:prstGeom prst="line">
            <a:avLst/>
          </a:prstGeom>
          <a:ln w="25400">
            <a:solidFill>
              <a:srgbClr val="26BFB9"/>
            </a:solidFill>
            <a:miter lim="400000"/>
          </a:ln>
        </p:spPr>
        <p:txBody>
          <a:bodyPr lIns="50800" tIns="50800" rIns="50800" bIns="50800" anchor="ctr"/>
          <a:lstStyle/>
          <a:p>
            <a:pPr>
              <a:defRPr>
                <a:latin typeface="+mn-lt"/>
                <a:ea typeface="+mn-ea"/>
                <a:cs typeface="+mn-cs"/>
                <a:sym typeface="ヒラギノ角ゴ ProN W3"/>
              </a:defRPr>
            </a:pPr>
            <a:endParaRPr/>
          </a:p>
        </p:txBody>
      </p:sp>
      <p:pic>
        <p:nvPicPr>
          <p:cNvPr id="201" name="wevot_β.png" descr="wevot_β.png"/>
          <p:cNvPicPr>
            <a:picLocks noChangeAspect="1"/>
          </p:cNvPicPr>
          <p:nvPr/>
        </p:nvPicPr>
        <p:blipFill>
          <a:blip r:embed="rId2"/>
          <a:stretch>
            <a:fillRect/>
          </a:stretch>
        </p:blipFill>
        <p:spPr>
          <a:xfrm>
            <a:off x="11562125" y="8144933"/>
            <a:ext cx="1016001" cy="1016001"/>
          </a:xfrm>
          <a:prstGeom prst="rect">
            <a:avLst/>
          </a:prstGeom>
          <a:ln w="12700">
            <a:miter lim="400000"/>
          </a:ln>
        </p:spPr>
      </p:pic>
      <p:sp>
        <p:nvSpPr>
          <p:cNvPr id="202" name="※エンゲージメントとは、組織に対する自発的な貢献意欲や、主体的に仕事に取り組んでいる心理状態を…"/>
          <p:cNvSpPr txBox="1"/>
          <p:nvPr/>
        </p:nvSpPr>
        <p:spPr>
          <a:xfrm>
            <a:off x="1700198" y="7431868"/>
            <a:ext cx="9604404" cy="609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a:defRPr sz="1600" spc="-48">
                <a:solidFill>
                  <a:srgbClr val="424242"/>
                </a:solidFill>
                <a:latin typeface="+mn-lt"/>
                <a:ea typeface="+mn-ea"/>
                <a:cs typeface="+mn-cs"/>
                <a:sym typeface="ヒラギノ角ゴ ProN W3"/>
              </a:defRPr>
            </a:pPr>
            <a:r>
              <a:t>※エンゲージメントとは、組織に対する自発的な貢献意欲や、主体的に仕事に取り組んでいる心理状態を</a:t>
            </a:r>
          </a:p>
          <a:p>
            <a:pPr algn="l">
              <a:defRPr sz="1600" spc="-48">
                <a:solidFill>
                  <a:srgbClr val="424242"/>
                </a:solidFill>
                <a:latin typeface="+mn-lt"/>
                <a:ea typeface="+mn-ea"/>
                <a:cs typeface="+mn-cs"/>
                <a:sym typeface="ヒラギノ角ゴ ProN W3"/>
              </a:defRPr>
            </a:pPr>
            <a:r>
              <a:t>   指標化したもので、企業の業績向上に直結することが証明されています。</a:t>
            </a:r>
          </a:p>
        </p:txBody>
      </p:sp>
      <p:pic>
        <p:nvPicPr>
          <p:cNvPr id="203" name="PC.png" descr="PC.png"/>
          <p:cNvPicPr>
            <a:picLocks noChangeAspect="1"/>
          </p:cNvPicPr>
          <p:nvPr/>
        </p:nvPicPr>
        <p:blipFill>
          <a:blip r:embed="rId3"/>
          <a:stretch>
            <a:fillRect/>
          </a:stretch>
        </p:blipFill>
        <p:spPr>
          <a:xfrm>
            <a:off x="3932312" y="3862915"/>
            <a:ext cx="5140176" cy="3013207"/>
          </a:xfrm>
          <a:prstGeom prst="rect">
            <a:avLst/>
          </a:pr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スライド番号"/>
          <p:cNvSpPr txBox="1">
            <a:spLocks noGrp="1"/>
          </p:cNvSpPr>
          <p:nvPr>
            <p:ph type="sldNum" sz="quarter" idx="4294967295"/>
          </p:nvPr>
        </p:nvSpPr>
        <p:spPr>
          <a:xfrm>
            <a:off x="6395186" y="9302750"/>
            <a:ext cx="214427" cy="25400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200">
                <a:latin typeface="+mn-lt"/>
                <a:ea typeface="+mn-ea"/>
                <a:cs typeface="+mn-cs"/>
                <a:sym typeface="ヒラギノ角ゴ ProN W3"/>
              </a:defRPr>
            </a:lvl1pPr>
          </a:lstStyle>
          <a:p>
            <a:fld id="{86CB4B4D-7CA3-9044-876B-883B54F8677D}" type="slidenum">
              <a:t>3</a:t>
            </a:fld>
            <a:endParaRPr/>
          </a:p>
        </p:txBody>
      </p:sp>
      <p:sp>
        <p:nvSpPr>
          <p:cNvPr id="206" name="wevoxは…"/>
          <p:cNvSpPr txBox="1"/>
          <p:nvPr/>
        </p:nvSpPr>
        <p:spPr>
          <a:xfrm>
            <a:off x="874746" y="1320038"/>
            <a:ext cx="11255308" cy="73482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a:lnSpc>
                <a:spcPct val="90000"/>
              </a:lnSpc>
              <a:defRPr sz="3200">
                <a:solidFill>
                  <a:srgbClr val="5E5E5E"/>
                </a:solidFill>
                <a:latin typeface="游ゴシック"/>
                <a:ea typeface="游ゴシック"/>
                <a:cs typeface="游ゴシック"/>
                <a:sym typeface="游ゴシック"/>
              </a:defRPr>
            </a:pPr>
            <a:r>
              <a:t>（導入検討の背景）</a:t>
            </a:r>
          </a:p>
          <a:p>
            <a:pPr lvl="1" indent="0" algn="l">
              <a:lnSpc>
                <a:spcPct val="90000"/>
              </a:lnSpc>
              <a:defRPr sz="3200">
                <a:solidFill>
                  <a:srgbClr val="5E5E5E"/>
                </a:solidFill>
                <a:latin typeface="游ゴシック"/>
                <a:ea typeface="游ゴシック"/>
                <a:cs typeface="游ゴシック"/>
                <a:sym typeface="游ゴシック"/>
              </a:defRPr>
            </a:pPr>
            <a:r>
              <a:t>・組織の状態を可視化し、弊社の組織づくりを進めるため</a:t>
            </a:r>
          </a:p>
          <a:p>
            <a:pPr lvl="1" indent="0" algn="l">
              <a:lnSpc>
                <a:spcPct val="90000"/>
              </a:lnSpc>
              <a:defRPr sz="3200">
                <a:solidFill>
                  <a:srgbClr val="5E5E5E"/>
                </a:solidFill>
                <a:latin typeface="游ゴシック"/>
                <a:ea typeface="游ゴシック"/>
                <a:cs typeface="游ゴシック"/>
                <a:sym typeface="游ゴシック"/>
              </a:defRPr>
            </a:pPr>
            <a:r>
              <a:t>Wevoxを検討中。まずは一度Wevoxのサーベイを実施予定。</a:t>
            </a:r>
          </a:p>
          <a:p>
            <a:pPr algn="l">
              <a:lnSpc>
                <a:spcPct val="90000"/>
              </a:lnSpc>
              <a:defRPr sz="3200">
                <a:solidFill>
                  <a:srgbClr val="5E5E5E"/>
                </a:solidFill>
                <a:latin typeface="游ゴシック"/>
                <a:ea typeface="游ゴシック"/>
                <a:cs typeface="游ゴシック"/>
                <a:sym typeface="游ゴシック"/>
              </a:defRPr>
            </a:pPr>
            <a:endParaRPr/>
          </a:p>
          <a:p>
            <a:pPr algn="l">
              <a:lnSpc>
                <a:spcPct val="90000"/>
              </a:lnSpc>
              <a:defRPr sz="3200">
                <a:solidFill>
                  <a:srgbClr val="5E5E5E"/>
                </a:solidFill>
                <a:latin typeface="游ゴシック"/>
                <a:ea typeface="游ゴシック"/>
                <a:cs typeface="游ゴシック"/>
                <a:sym typeface="游ゴシック"/>
              </a:defRPr>
            </a:pPr>
            <a:r>
              <a:t>（概要）</a:t>
            </a:r>
          </a:p>
          <a:p>
            <a:pPr algn="l">
              <a:lnSpc>
                <a:spcPct val="90000"/>
              </a:lnSpc>
              <a:defRPr sz="3200">
                <a:solidFill>
                  <a:srgbClr val="5E5E5E"/>
                </a:solidFill>
                <a:latin typeface="游ゴシック"/>
                <a:ea typeface="游ゴシック"/>
                <a:cs typeface="游ゴシック"/>
                <a:sym typeface="游ゴシック"/>
              </a:defRPr>
            </a:pPr>
            <a:r>
              <a:t>・</a:t>
            </a:r>
            <a:r>
              <a:rPr b="1"/>
              <a:t>実名</a:t>
            </a:r>
            <a:r>
              <a:t>にてサーベイを実施</a:t>
            </a:r>
          </a:p>
          <a:p>
            <a:pPr algn="l">
              <a:lnSpc>
                <a:spcPct val="90000"/>
              </a:lnSpc>
              <a:defRPr sz="3200">
                <a:solidFill>
                  <a:srgbClr val="5E5E5E"/>
                </a:solidFill>
                <a:latin typeface="游ゴシック"/>
                <a:ea typeface="游ゴシック"/>
                <a:cs typeface="游ゴシック"/>
                <a:sym typeface="游ゴシック"/>
              </a:defRPr>
            </a:pPr>
            <a:r>
              <a:t>・今回の結果は</a:t>
            </a:r>
            <a:r>
              <a:rPr b="1"/>
              <a:t>経営陣・人事</a:t>
            </a:r>
            <a:r>
              <a:t>が確認</a:t>
            </a:r>
          </a:p>
          <a:p>
            <a:pPr algn="l">
              <a:lnSpc>
                <a:spcPct val="90000"/>
              </a:lnSpc>
              <a:defRPr sz="3200">
                <a:solidFill>
                  <a:srgbClr val="5E5E5E"/>
                </a:solidFill>
                <a:latin typeface="游ゴシック"/>
                <a:ea typeface="游ゴシック"/>
                <a:cs typeface="游ゴシック"/>
                <a:sym typeface="游ゴシック"/>
              </a:defRPr>
            </a:pPr>
            <a:r>
              <a:t>・</a:t>
            </a:r>
            <a:r>
              <a:rPr b="1"/>
              <a:t>配属部署ごと</a:t>
            </a:r>
            <a:r>
              <a:t>に部署の状態が点数化</a:t>
            </a:r>
          </a:p>
          <a:p>
            <a:pPr algn="l">
              <a:lnSpc>
                <a:spcPct val="90000"/>
              </a:lnSpc>
              <a:defRPr sz="3200">
                <a:solidFill>
                  <a:srgbClr val="5E5E5E"/>
                </a:solidFill>
                <a:latin typeface="游ゴシック"/>
                <a:ea typeface="游ゴシック"/>
                <a:cs typeface="游ゴシック"/>
                <a:sym typeface="游ゴシック"/>
              </a:defRPr>
            </a:pPr>
            <a:endParaRPr/>
          </a:p>
          <a:p>
            <a:pPr algn="l">
              <a:lnSpc>
                <a:spcPct val="90000"/>
              </a:lnSpc>
              <a:defRPr sz="3200">
                <a:solidFill>
                  <a:srgbClr val="5E5E5E"/>
                </a:solidFill>
                <a:latin typeface="游ゴシック"/>
                <a:ea typeface="游ゴシック"/>
                <a:cs typeface="游ゴシック"/>
                <a:sym typeface="游ゴシック"/>
              </a:defRPr>
            </a:pPr>
            <a:r>
              <a:t>（今後対応をいただくこと）</a:t>
            </a:r>
          </a:p>
          <a:p>
            <a:pPr algn="l">
              <a:lnSpc>
                <a:spcPct val="90000"/>
              </a:lnSpc>
              <a:defRPr sz="3200">
                <a:solidFill>
                  <a:srgbClr val="5E5E5E"/>
                </a:solidFill>
                <a:latin typeface="游ゴシック"/>
                <a:ea typeface="游ゴシック"/>
                <a:cs typeface="游ゴシック"/>
                <a:sym typeface="游ゴシック"/>
              </a:defRPr>
            </a:pPr>
            <a:r>
              <a:t>・今回、</a:t>
            </a:r>
            <a:r>
              <a:rPr b="1"/>
              <a:t>2018年9月3日（月）10時</a:t>
            </a:r>
            <a:r>
              <a:t>に配信予定</a:t>
            </a:r>
          </a:p>
          <a:p>
            <a:pPr algn="l">
              <a:lnSpc>
                <a:spcPct val="90000"/>
              </a:lnSpc>
              <a:defRPr sz="3200">
                <a:solidFill>
                  <a:srgbClr val="5E5E5E"/>
                </a:solidFill>
                <a:latin typeface="游ゴシック"/>
                <a:ea typeface="游ゴシック"/>
                <a:cs typeface="游ゴシック"/>
                <a:sym typeface="游ゴシック"/>
              </a:defRPr>
            </a:pPr>
            <a:r>
              <a:t>・初回のみ</a:t>
            </a:r>
            <a:r>
              <a:rPr b="1"/>
              <a:t>、全問32問</a:t>
            </a:r>
            <a:r>
              <a:t>回答（回答時間約3分）</a:t>
            </a:r>
            <a:br/>
            <a:r>
              <a:t>   </a:t>
            </a:r>
            <a:r>
              <a:rPr sz="1900"/>
              <a:t>※それ以降は導入確定後に頻度・質問数を検討</a:t>
            </a:r>
          </a:p>
        </p:txBody>
      </p:sp>
      <p:sp>
        <p:nvSpPr>
          <p:cNvPr id="207" name="線"/>
          <p:cNvSpPr/>
          <p:nvPr/>
        </p:nvSpPr>
        <p:spPr>
          <a:xfrm>
            <a:off x="872866" y="779190"/>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endParaRPr/>
          </a:p>
        </p:txBody>
      </p:sp>
      <p:sp>
        <p:nvSpPr>
          <p:cNvPr id="208" name="wevoxとは"/>
          <p:cNvSpPr txBox="1"/>
          <p:nvPr/>
        </p:nvSpPr>
        <p:spPr>
          <a:xfrm>
            <a:off x="878150" y="422819"/>
            <a:ext cx="5876294" cy="381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algn="l">
              <a:defRPr sz="1800" b="1">
                <a:solidFill>
                  <a:srgbClr val="5E5E5E"/>
                </a:solidFill>
                <a:latin typeface="游ゴシック"/>
                <a:ea typeface="游ゴシック"/>
                <a:cs typeface="游ゴシック"/>
                <a:sym typeface="游ゴシック"/>
              </a:defRPr>
            </a:pPr>
            <a:r>
              <a:t>Wevoxの導入検討の背景・概要・今後対応いただくこと</a:t>
            </a:r>
          </a:p>
        </p:txBody>
      </p:sp>
      <p:sp>
        <p:nvSpPr>
          <p:cNvPr id="209" name="線"/>
          <p:cNvSpPr/>
          <p:nvPr/>
        </p:nvSpPr>
        <p:spPr>
          <a:xfrm>
            <a:off x="872866" y="8974409"/>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endParaRPr/>
          </a:p>
        </p:txBody>
      </p:sp>
      <p:pic>
        <p:nvPicPr>
          <p:cNvPr id="210" name="wevot_β.png" descr="wevot_β.png"/>
          <p:cNvPicPr>
            <a:picLocks noChangeAspect="1"/>
          </p:cNvPicPr>
          <p:nvPr/>
        </p:nvPicPr>
        <p:blipFill>
          <a:blip r:embed="rId2"/>
          <a:stretch>
            <a:fillRect/>
          </a:stretch>
        </p:blipFill>
        <p:spPr>
          <a:xfrm>
            <a:off x="11562125" y="8144933"/>
            <a:ext cx="1016002" cy="1016002"/>
          </a:xfrm>
          <a:prstGeom prst="rect">
            <a:avLst/>
          </a:prstGeom>
          <a:ln w="12700">
            <a:miter lim="400000"/>
          </a:ln>
        </p:spPr>
      </p:pic>
      <p:sp>
        <p:nvSpPr>
          <p:cNvPr id="211" name="周知前に貴社に合わせて…"/>
          <p:cNvSpPr/>
          <p:nvPr/>
        </p:nvSpPr>
        <p:spPr>
          <a:xfrm>
            <a:off x="177333" y="992698"/>
            <a:ext cx="12650134" cy="7768204"/>
          </a:xfrm>
          <a:prstGeom prst="rect">
            <a:avLst/>
          </a:prstGeom>
          <a:solidFill>
            <a:schemeClr val="accent5">
              <a:alpha val="38501"/>
            </a:schemeClr>
          </a:solidFill>
          <a:ln w="63500">
            <a:solidFill>
              <a:schemeClr val="accent5">
                <a:hueOff val="-82419"/>
                <a:satOff val="-9513"/>
                <a:lumOff val="-16343"/>
              </a:schemeClr>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lnSpc>
                <a:spcPct val="70000"/>
              </a:lnSpc>
              <a:defRPr sz="8200">
                <a:solidFill>
                  <a:srgbClr val="FFFFFF"/>
                </a:solidFill>
                <a:latin typeface="ヒラギノ角ゴ StdN W8"/>
                <a:ea typeface="ヒラギノ角ゴ StdN W8"/>
                <a:cs typeface="ヒラギノ角ゴ StdN W8"/>
                <a:sym typeface="ヒラギノ角ゴ StdN W8"/>
              </a:defRPr>
            </a:pPr>
            <a:r>
              <a:rPr dirty="0" err="1"/>
              <a:t>周知前に貴社に合わせて</a:t>
            </a:r>
            <a:endParaRPr dirty="0"/>
          </a:p>
          <a:p>
            <a:pPr>
              <a:lnSpc>
                <a:spcPct val="70000"/>
              </a:lnSpc>
              <a:defRPr sz="8200">
                <a:solidFill>
                  <a:srgbClr val="FFFFFF"/>
                </a:solidFill>
                <a:latin typeface="ヒラギノ角ゴ StdN W8"/>
                <a:ea typeface="ヒラギノ角ゴ StdN W8"/>
                <a:cs typeface="ヒラギノ角ゴ StdN W8"/>
                <a:sym typeface="ヒラギノ角ゴ StdN W8"/>
              </a:defRPr>
            </a:pPr>
            <a:endParaRPr lang="en-US" dirty="0"/>
          </a:p>
          <a:p>
            <a:pPr>
              <a:lnSpc>
                <a:spcPct val="70000"/>
              </a:lnSpc>
              <a:defRPr sz="8200">
                <a:solidFill>
                  <a:srgbClr val="FFFFFF"/>
                </a:solidFill>
                <a:latin typeface="ヒラギノ角ゴ StdN W8"/>
                <a:ea typeface="ヒラギノ角ゴ StdN W8"/>
                <a:cs typeface="ヒラギノ角ゴ StdN W8"/>
                <a:sym typeface="ヒラギノ角ゴ StdN W8"/>
              </a:defRPr>
            </a:pPr>
            <a:r>
              <a:rPr dirty="0" err="1"/>
              <a:t>内容変更をお願いします</a:t>
            </a:r>
            <a:r>
              <a:rPr dirty="0"/>
              <a:t>。</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スライド番号"/>
          <p:cNvSpPr txBox="1">
            <a:spLocks noGrp="1"/>
          </p:cNvSpPr>
          <p:nvPr>
            <p:ph type="sldNum" sz="quarter" idx="2"/>
          </p:nvPr>
        </p:nvSpPr>
        <p:spPr>
          <a:xfrm>
            <a:off x="6394881" y="9302750"/>
            <a:ext cx="215038" cy="25400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a:t>
            </a:fld>
            <a:endParaRPr/>
          </a:p>
        </p:txBody>
      </p:sp>
      <p:sp>
        <p:nvSpPr>
          <p:cNvPr id="214" name="皆さんにやっていただきたいことは、…"/>
          <p:cNvSpPr txBox="1"/>
          <p:nvPr/>
        </p:nvSpPr>
        <p:spPr>
          <a:xfrm>
            <a:off x="2787904" y="1512030"/>
            <a:ext cx="7428993" cy="11379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a:lnSpc>
                <a:spcPct val="90000"/>
              </a:lnSpc>
              <a:defRPr sz="3400">
                <a:solidFill>
                  <a:srgbClr val="424242"/>
                </a:solidFill>
                <a:latin typeface="+mn-lt"/>
                <a:ea typeface="+mn-ea"/>
                <a:cs typeface="+mn-cs"/>
                <a:sym typeface="ヒラギノ角ゴ ProN W3"/>
              </a:defRPr>
            </a:pPr>
            <a:r>
              <a:t>皆さんにやっていただきたいことは、</a:t>
            </a:r>
          </a:p>
          <a:p>
            <a:pPr>
              <a:lnSpc>
                <a:spcPct val="90000"/>
              </a:lnSpc>
              <a:defRPr sz="3400">
                <a:solidFill>
                  <a:srgbClr val="424242"/>
                </a:solidFill>
                <a:latin typeface="+mn-lt"/>
                <a:ea typeface="+mn-ea"/>
                <a:cs typeface="+mn-cs"/>
                <a:sym typeface="ヒラギノ角ゴ ProN W3"/>
              </a:defRPr>
            </a:pPr>
            <a:r>
              <a:t>非常にシンプルです。</a:t>
            </a:r>
          </a:p>
        </p:txBody>
      </p:sp>
      <p:sp>
        <p:nvSpPr>
          <p:cNvPr id="215" name="線"/>
          <p:cNvSpPr/>
          <p:nvPr/>
        </p:nvSpPr>
        <p:spPr>
          <a:xfrm>
            <a:off x="872867" y="779190"/>
            <a:ext cx="11259066" cy="1"/>
          </a:xfrm>
          <a:prstGeom prst="line">
            <a:avLst/>
          </a:prstGeom>
          <a:ln w="25400">
            <a:solidFill>
              <a:srgbClr val="26BFB9"/>
            </a:solidFill>
            <a:miter lim="400000"/>
          </a:ln>
        </p:spPr>
        <p:txBody>
          <a:bodyPr lIns="50800" tIns="50800" rIns="50800" bIns="50800" anchor="ctr"/>
          <a:lstStyle/>
          <a:p>
            <a:pPr>
              <a:defRPr>
                <a:latin typeface="+mn-lt"/>
                <a:ea typeface="+mn-ea"/>
                <a:cs typeface="+mn-cs"/>
                <a:sym typeface="ヒラギノ角ゴ ProN W3"/>
              </a:defRPr>
            </a:pPr>
            <a:endParaRPr/>
          </a:p>
        </p:txBody>
      </p:sp>
      <p:sp>
        <p:nvSpPr>
          <p:cNvPr id="216" name="線"/>
          <p:cNvSpPr/>
          <p:nvPr/>
        </p:nvSpPr>
        <p:spPr>
          <a:xfrm>
            <a:off x="872867" y="8974409"/>
            <a:ext cx="11259066" cy="1"/>
          </a:xfrm>
          <a:prstGeom prst="line">
            <a:avLst/>
          </a:prstGeom>
          <a:ln w="25400">
            <a:solidFill>
              <a:srgbClr val="26BFB9"/>
            </a:solidFill>
            <a:miter lim="400000"/>
          </a:ln>
        </p:spPr>
        <p:txBody>
          <a:bodyPr lIns="50800" tIns="50800" rIns="50800" bIns="50800" anchor="ctr"/>
          <a:lstStyle/>
          <a:p>
            <a:pPr>
              <a:defRPr>
                <a:latin typeface="+mn-lt"/>
                <a:ea typeface="+mn-ea"/>
                <a:cs typeface="+mn-cs"/>
                <a:sym typeface="ヒラギノ角ゴ ProN W3"/>
              </a:defRPr>
            </a:pPr>
            <a:endParaRPr/>
          </a:p>
        </p:txBody>
      </p:sp>
      <p:pic>
        <p:nvPicPr>
          <p:cNvPr id="217" name="wevot_β.png" descr="wevot_β.png"/>
          <p:cNvPicPr>
            <a:picLocks noChangeAspect="1"/>
          </p:cNvPicPr>
          <p:nvPr/>
        </p:nvPicPr>
        <p:blipFill>
          <a:blip r:embed="rId2"/>
          <a:stretch>
            <a:fillRect/>
          </a:stretch>
        </p:blipFill>
        <p:spPr>
          <a:xfrm>
            <a:off x="11562125" y="8144933"/>
            <a:ext cx="1016001" cy="1016001"/>
          </a:xfrm>
          <a:prstGeom prst="rect">
            <a:avLst/>
          </a:prstGeom>
          <a:ln w="12700">
            <a:miter lim="400000"/>
          </a:ln>
        </p:spPr>
      </p:pic>
      <p:pic>
        <p:nvPicPr>
          <p:cNvPr id="218" name="15249-300x300.jpg" descr="15249-300x300.jpg"/>
          <p:cNvPicPr>
            <a:picLocks noChangeAspect="1"/>
          </p:cNvPicPr>
          <p:nvPr/>
        </p:nvPicPr>
        <p:blipFill>
          <a:blip r:embed="rId3">
            <a:alphaModFix amt="22952"/>
          </a:blip>
          <a:stretch>
            <a:fillRect/>
          </a:stretch>
        </p:blipFill>
        <p:spPr>
          <a:xfrm>
            <a:off x="2125304" y="2600639"/>
            <a:ext cx="3810001" cy="3810001"/>
          </a:xfrm>
          <a:prstGeom prst="rect">
            <a:avLst/>
          </a:prstGeom>
          <a:ln w="12700">
            <a:miter lim="400000"/>
          </a:ln>
        </p:spPr>
      </p:pic>
      <p:sp>
        <p:nvSpPr>
          <p:cNvPr id="219" name="メールを受信する…"/>
          <p:cNvSpPr txBox="1"/>
          <p:nvPr/>
        </p:nvSpPr>
        <p:spPr>
          <a:xfrm>
            <a:off x="2254590" y="6584681"/>
            <a:ext cx="3551429" cy="9093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a:lnSpc>
                <a:spcPct val="90000"/>
              </a:lnSpc>
              <a:defRPr sz="3400">
                <a:solidFill>
                  <a:srgbClr val="424242"/>
                </a:solidFill>
                <a:latin typeface="+mn-lt"/>
                <a:ea typeface="+mn-ea"/>
                <a:cs typeface="+mn-cs"/>
                <a:sym typeface="ヒラギノ角ゴ ProN W3"/>
              </a:defRPr>
            </a:pPr>
            <a:r>
              <a:t>メールを受信する</a:t>
            </a:r>
          </a:p>
          <a:p>
            <a:pPr>
              <a:lnSpc>
                <a:spcPct val="90000"/>
              </a:lnSpc>
              <a:defRPr sz="1600">
                <a:solidFill>
                  <a:srgbClr val="424242"/>
                </a:solidFill>
                <a:latin typeface="+mn-lt"/>
                <a:ea typeface="+mn-ea"/>
                <a:cs typeface="+mn-cs"/>
                <a:sym typeface="ヒラギノ角ゴ ProN W3"/>
              </a:defRPr>
            </a:pPr>
            <a:r>
              <a:t>（Slackへの通知可能）</a:t>
            </a:r>
          </a:p>
        </p:txBody>
      </p:sp>
      <p:pic>
        <p:nvPicPr>
          <p:cNvPr id="220" name="回答見本.png" descr="回答見本.png"/>
          <p:cNvPicPr>
            <a:picLocks noChangeAspect="1"/>
          </p:cNvPicPr>
          <p:nvPr/>
        </p:nvPicPr>
        <p:blipFill>
          <a:blip r:embed="rId4"/>
          <a:srcRect l="29120" t="11383" r="17268" b="16491"/>
          <a:stretch>
            <a:fillRect/>
          </a:stretch>
        </p:blipFill>
        <p:spPr>
          <a:xfrm>
            <a:off x="7684661" y="2895024"/>
            <a:ext cx="2769583" cy="3726018"/>
          </a:xfrm>
          <a:prstGeom prst="rect">
            <a:avLst/>
          </a:prstGeom>
          <a:ln w="12700">
            <a:miter lim="400000"/>
          </a:ln>
        </p:spPr>
      </p:pic>
      <p:sp>
        <p:nvSpPr>
          <p:cNvPr id="221" name="サーベイに回答する…"/>
          <p:cNvSpPr txBox="1"/>
          <p:nvPr/>
        </p:nvSpPr>
        <p:spPr>
          <a:xfrm>
            <a:off x="7184728" y="6649450"/>
            <a:ext cx="4000501" cy="7797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a:lnSpc>
                <a:spcPct val="60000"/>
              </a:lnSpc>
              <a:defRPr sz="3400">
                <a:solidFill>
                  <a:srgbClr val="424242"/>
                </a:solidFill>
                <a:latin typeface="+mn-lt"/>
                <a:ea typeface="+mn-ea"/>
                <a:cs typeface="+mn-cs"/>
                <a:sym typeface="ヒラギノ角ゴ ProN W3"/>
              </a:defRPr>
            </a:pPr>
            <a:r>
              <a:t>サーベイに回答する</a:t>
            </a:r>
          </a:p>
          <a:p>
            <a:pPr>
              <a:lnSpc>
                <a:spcPct val="60000"/>
              </a:lnSpc>
              <a:defRPr sz="1600">
                <a:solidFill>
                  <a:srgbClr val="424242"/>
                </a:solidFill>
                <a:latin typeface="+mn-lt"/>
                <a:ea typeface="+mn-ea"/>
                <a:cs typeface="+mn-cs"/>
                <a:sym typeface="ヒラギノ角ゴ ProN W3"/>
              </a:defRPr>
            </a:pPr>
            <a:r>
              <a:t>(PC、タブレットでも回答可能)</a:t>
            </a:r>
          </a:p>
        </p:txBody>
      </p:sp>
      <p:sp>
        <p:nvSpPr>
          <p:cNvPr id="222" name="サーベイへの回答方法"/>
          <p:cNvSpPr txBox="1"/>
          <p:nvPr/>
        </p:nvSpPr>
        <p:spPr>
          <a:xfrm>
            <a:off x="878150" y="422819"/>
            <a:ext cx="2393443" cy="330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l">
              <a:defRPr sz="1800" b="1">
                <a:solidFill>
                  <a:srgbClr val="5E5E5E"/>
                </a:solidFill>
                <a:latin typeface="游ゴシック"/>
                <a:ea typeface="游ゴシック"/>
                <a:cs typeface="游ゴシック"/>
                <a:sym typeface="游ゴシック"/>
              </a:defRPr>
            </a:lvl1pPr>
          </a:lstStyle>
          <a:p>
            <a:r>
              <a:t>サーベイへの回答方法</a:t>
            </a:r>
          </a:p>
        </p:txBody>
      </p:sp>
      <p:sp>
        <p:nvSpPr>
          <p:cNvPr id="223" name="※1人1人の回答URLは異なりますので、メールの転送や回答URLの共有はしないようお願いします。…"/>
          <p:cNvSpPr txBox="1"/>
          <p:nvPr/>
        </p:nvSpPr>
        <p:spPr>
          <a:xfrm>
            <a:off x="1040067" y="7998883"/>
            <a:ext cx="10607356" cy="6540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a:defRPr sz="1700" spc="-51">
                <a:solidFill>
                  <a:srgbClr val="FF2600"/>
                </a:solidFill>
                <a:latin typeface="+mn-lt"/>
                <a:ea typeface="+mn-ea"/>
                <a:cs typeface="+mn-cs"/>
                <a:sym typeface="ヒラギノ角ゴ ProN W3"/>
              </a:defRPr>
            </a:pPr>
            <a:r>
              <a:t>※1人1人の回答URLは異なりますので、メールの転送や回答URLの共有はしないようお願いします。</a:t>
            </a:r>
          </a:p>
          <a:p>
            <a:pPr algn="l">
              <a:defRPr sz="1700" spc="-51">
                <a:solidFill>
                  <a:srgbClr val="FF2600"/>
                </a:solidFill>
                <a:latin typeface="+mn-lt"/>
                <a:ea typeface="+mn-ea"/>
                <a:cs typeface="+mn-cs"/>
                <a:sym typeface="ヒラギノ角ゴ ProN W3"/>
              </a:defRPr>
            </a:pPr>
            <a:r>
              <a:t>※個人メールを登録している場合は、「no-reply@mail.wevox.io」のアドレスが受信できるよう確認ください。</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スライド番号"/>
          <p:cNvSpPr txBox="1">
            <a:spLocks noGrp="1"/>
          </p:cNvSpPr>
          <p:nvPr>
            <p:ph type="sldNum" sz="quarter" idx="2"/>
          </p:nvPr>
        </p:nvSpPr>
        <p:spPr>
          <a:xfrm>
            <a:off x="6395186" y="9302750"/>
            <a:ext cx="214428" cy="25400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a:t>
            </a:fld>
            <a:endParaRPr/>
          </a:p>
        </p:txBody>
      </p:sp>
      <p:sp>
        <p:nvSpPr>
          <p:cNvPr id="226" name="具体的には、下記のような質問をします。…"/>
          <p:cNvSpPr txBox="1"/>
          <p:nvPr/>
        </p:nvSpPr>
        <p:spPr>
          <a:xfrm>
            <a:off x="2364740" y="1643538"/>
            <a:ext cx="8275321" cy="9093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a:lnSpc>
                <a:spcPct val="90000"/>
              </a:lnSpc>
              <a:defRPr sz="3400">
                <a:solidFill>
                  <a:srgbClr val="424242"/>
                </a:solidFill>
                <a:latin typeface="+mn-lt"/>
                <a:ea typeface="+mn-ea"/>
                <a:cs typeface="+mn-cs"/>
                <a:sym typeface="ヒラギノ角ゴ ProN W3"/>
              </a:defRPr>
            </a:pPr>
            <a:r>
              <a:t>具体的には、下記のような質問をします。</a:t>
            </a:r>
          </a:p>
          <a:p>
            <a:pPr>
              <a:lnSpc>
                <a:spcPct val="80000"/>
              </a:lnSpc>
              <a:defRPr sz="3400">
                <a:solidFill>
                  <a:srgbClr val="424242"/>
                </a:solidFill>
                <a:latin typeface="+mn-lt"/>
                <a:ea typeface="+mn-ea"/>
                <a:cs typeface="+mn-cs"/>
                <a:sym typeface="ヒラギノ角ゴ ProN W3"/>
              </a:defRPr>
            </a:pPr>
            <a:r>
              <a:rPr sz="1600"/>
              <a:t>(深く考えず、直感で答えてください)</a:t>
            </a:r>
          </a:p>
        </p:txBody>
      </p:sp>
      <p:sp>
        <p:nvSpPr>
          <p:cNvPr id="227" name="線"/>
          <p:cNvSpPr/>
          <p:nvPr/>
        </p:nvSpPr>
        <p:spPr>
          <a:xfrm>
            <a:off x="872867" y="779190"/>
            <a:ext cx="11259066" cy="1"/>
          </a:xfrm>
          <a:prstGeom prst="line">
            <a:avLst/>
          </a:prstGeom>
          <a:ln w="25400">
            <a:solidFill>
              <a:srgbClr val="26BFB9"/>
            </a:solidFill>
            <a:miter lim="400000"/>
          </a:ln>
        </p:spPr>
        <p:txBody>
          <a:bodyPr lIns="50800" tIns="50800" rIns="50800" bIns="50800" anchor="ctr"/>
          <a:lstStyle/>
          <a:p>
            <a:pPr>
              <a:defRPr>
                <a:latin typeface="+mn-lt"/>
                <a:ea typeface="+mn-ea"/>
                <a:cs typeface="+mn-cs"/>
                <a:sym typeface="ヒラギノ角ゴ ProN W3"/>
              </a:defRPr>
            </a:pPr>
            <a:endParaRPr/>
          </a:p>
        </p:txBody>
      </p:sp>
      <p:sp>
        <p:nvSpPr>
          <p:cNvPr id="228" name="線"/>
          <p:cNvSpPr/>
          <p:nvPr/>
        </p:nvSpPr>
        <p:spPr>
          <a:xfrm>
            <a:off x="872867" y="8974409"/>
            <a:ext cx="11259066" cy="1"/>
          </a:xfrm>
          <a:prstGeom prst="line">
            <a:avLst/>
          </a:prstGeom>
          <a:ln w="25400">
            <a:solidFill>
              <a:srgbClr val="26BFB9"/>
            </a:solidFill>
            <a:miter lim="400000"/>
          </a:ln>
        </p:spPr>
        <p:txBody>
          <a:bodyPr lIns="50800" tIns="50800" rIns="50800" bIns="50800" anchor="ctr"/>
          <a:lstStyle/>
          <a:p>
            <a:pPr>
              <a:defRPr>
                <a:latin typeface="+mn-lt"/>
                <a:ea typeface="+mn-ea"/>
                <a:cs typeface="+mn-cs"/>
                <a:sym typeface="ヒラギノ角ゴ ProN W3"/>
              </a:defRPr>
            </a:pPr>
            <a:endParaRPr/>
          </a:p>
        </p:txBody>
      </p:sp>
      <p:pic>
        <p:nvPicPr>
          <p:cNvPr id="229" name="wevot_β.png" descr="wevot_β.png"/>
          <p:cNvPicPr>
            <a:picLocks noChangeAspect="1"/>
          </p:cNvPicPr>
          <p:nvPr/>
        </p:nvPicPr>
        <p:blipFill>
          <a:blip r:embed="rId2"/>
          <a:stretch>
            <a:fillRect/>
          </a:stretch>
        </p:blipFill>
        <p:spPr>
          <a:xfrm>
            <a:off x="11562125" y="8144933"/>
            <a:ext cx="1016001" cy="1016001"/>
          </a:xfrm>
          <a:prstGeom prst="rect">
            <a:avLst/>
          </a:prstGeom>
          <a:ln w="12700">
            <a:miter lim="400000"/>
          </a:ln>
        </p:spPr>
      </p:pic>
      <p:graphicFrame>
        <p:nvGraphicFramePr>
          <p:cNvPr id="230" name="表"/>
          <p:cNvGraphicFramePr/>
          <p:nvPr/>
        </p:nvGraphicFramePr>
        <p:xfrm>
          <a:off x="1855901" y="2997846"/>
          <a:ext cx="9292997" cy="4724388"/>
        </p:xfrm>
        <a:graphic>
          <a:graphicData uri="http://schemas.openxmlformats.org/drawingml/2006/table">
            <a:tbl>
              <a:tblPr bandRow="1">
                <a:tableStyleId>{4C3C2611-4C71-4FC5-86AE-919BDF0F9419}</a:tableStyleId>
              </a:tblPr>
              <a:tblGrid>
                <a:gridCol w="9292997">
                  <a:extLst>
                    <a:ext uri="{9D8B030D-6E8A-4147-A177-3AD203B41FA5}">
                      <a16:colId xmlns:a16="http://schemas.microsoft.com/office/drawing/2014/main" val="20000"/>
                    </a:ext>
                  </a:extLst>
                </a:gridCol>
              </a:tblGrid>
              <a:tr h="524932">
                <a:tc>
                  <a:txBody>
                    <a:bodyPr/>
                    <a:lstStyle/>
                    <a:p>
                      <a:pPr defTabSz="914400">
                        <a:defRPr sz="1800"/>
                      </a:pPr>
                      <a:r>
                        <a:rPr sz="1600">
                          <a:solidFill>
                            <a:srgbClr val="424242"/>
                          </a:solidFill>
                          <a:sym typeface="ヒラギノ角ゴ ProN W3"/>
                        </a:rPr>
                        <a:t>仕事仲間とは仕事をする上で良好な関係ですか？</a:t>
                      </a:r>
                    </a:p>
                  </a:txBody>
                  <a:tcPr marL="50800" marR="50800" marT="50800" marB="50800" anchor="ctr" horzOverflow="overflow">
                    <a:lnR w="0">
                      <a:miter lim="400000"/>
                    </a:lnR>
                    <a:lnT w="0">
                      <a:miter lim="400000"/>
                    </a:lnT>
                  </a:tcPr>
                </a:tc>
                <a:extLst>
                  <a:ext uri="{0D108BD9-81ED-4DB2-BD59-A6C34878D82A}">
                    <a16:rowId xmlns:a16="http://schemas.microsoft.com/office/drawing/2014/main" val="10000"/>
                  </a:ext>
                </a:extLst>
              </a:tr>
              <a:tr h="524932">
                <a:tc>
                  <a:txBody>
                    <a:bodyPr/>
                    <a:lstStyle/>
                    <a:p>
                      <a:pPr defTabSz="914400">
                        <a:defRPr sz="1800"/>
                      </a:pPr>
                      <a:r>
                        <a:rPr sz="1600">
                          <a:solidFill>
                            <a:srgbClr val="424242"/>
                          </a:solidFill>
                          <a:sym typeface="ヒラギノ角ゴ ProN W3"/>
                        </a:rPr>
                        <a:t>上司は自分の成長の手助けをしてくれていますか？</a:t>
                      </a:r>
                    </a:p>
                  </a:txBody>
                  <a:tcPr marL="50800" marR="50800" marT="50800" marB="50800" anchor="ctr" horzOverflow="overflow">
                    <a:lnR w="0">
                      <a:miter lim="400000"/>
                    </a:lnR>
                  </a:tcPr>
                </a:tc>
                <a:extLst>
                  <a:ext uri="{0D108BD9-81ED-4DB2-BD59-A6C34878D82A}">
                    <a16:rowId xmlns:a16="http://schemas.microsoft.com/office/drawing/2014/main" val="10001"/>
                  </a:ext>
                </a:extLst>
              </a:tr>
              <a:tr h="524932">
                <a:tc>
                  <a:txBody>
                    <a:bodyPr/>
                    <a:lstStyle/>
                    <a:p>
                      <a:pPr defTabSz="914400">
                        <a:defRPr sz="1800"/>
                      </a:pPr>
                      <a:r>
                        <a:rPr sz="1600">
                          <a:solidFill>
                            <a:srgbClr val="424242"/>
                          </a:solidFill>
                          <a:sym typeface="ヒラギノ角ゴ ProN W3"/>
                        </a:rPr>
                        <a:t>自分の意見や提案に対して、仕事仲間がちゃんと耳を傾けてくれていると感じますか？</a:t>
                      </a:r>
                    </a:p>
                  </a:txBody>
                  <a:tcPr marL="50800" marR="50800" marT="50800" marB="50800" anchor="ctr" horzOverflow="overflow">
                    <a:lnR w="0">
                      <a:miter lim="400000"/>
                    </a:lnR>
                  </a:tcPr>
                </a:tc>
                <a:extLst>
                  <a:ext uri="{0D108BD9-81ED-4DB2-BD59-A6C34878D82A}">
                    <a16:rowId xmlns:a16="http://schemas.microsoft.com/office/drawing/2014/main" val="10002"/>
                  </a:ext>
                </a:extLst>
              </a:tr>
              <a:tr h="524932">
                <a:tc>
                  <a:txBody>
                    <a:bodyPr/>
                    <a:lstStyle/>
                    <a:p>
                      <a:pPr defTabSz="914400">
                        <a:defRPr sz="1800"/>
                      </a:pPr>
                      <a:r>
                        <a:rPr sz="1600">
                          <a:solidFill>
                            <a:srgbClr val="424242"/>
                          </a:solidFill>
                          <a:sym typeface="ヒラギノ角ゴ ProN W3"/>
                        </a:rPr>
                        <a:t>最近、自身の仕事量についてどう感じていますか？</a:t>
                      </a:r>
                    </a:p>
                  </a:txBody>
                  <a:tcPr marL="50800" marR="50800" marT="50800" marB="50800" anchor="ctr" horzOverflow="overflow">
                    <a:lnR w="0">
                      <a:miter lim="400000"/>
                    </a:lnR>
                  </a:tcPr>
                </a:tc>
                <a:extLst>
                  <a:ext uri="{0D108BD9-81ED-4DB2-BD59-A6C34878D82A}">
                    <a16:rowId xmlns:a16="http://schemas.microsoft.com/office/drawing/2014/main" val="10003"/>
                  </a:ext>
                </a:extLst>
              </a:tr>
              <a:tr h="524932">
                <a:tc>
                  <a:txBody>
                    <a:bodyPr/>
                    <a:lstStyle/>
                    <a:p>
                      <a:pPr defTabSz="914400">
                        <a:defRPr sz="1800"/>
                      </a:pPr>
                      <a:r>
                        <a:rPr sz="1600">
                          <a:solidFill>
                            <a:srgbClr val="424242"/>
                          </a:solidFill>
                          <a:sym typeface="ヒラギノ角ゴ ProN W3"/>
                        </a:rPr>
                        <a:t>あなたは会社のミッション・ビジョンに共感していますか？</a:t>
                      </a:r>
                    </a:p>
                  </a:txBody>
                  <a:tcPr marL="50800" marR="50800" marT="50800" marB="50800" anchor="ctr" horzOverflow="overflow">
                    <a:lnR w="0">
                      <a:miter lim="400000"/>
                    </a:lnR>
                  </a:tcPr>
                </a:tc>
                <a:extLst>
                  <a:ext uri="{0D108BD9-81ED-4DB2-BD59-A6C34878D82A}">
                    <a16:rowId xmlns:a16="http://schemas.microsoft.com/office/drawing/2014/main" val="10004"/>
                  </a:ext>
                </a:extLst>
              </a:tr>
              <a:tr h="524932">
                <a:tc>
                  <a:txBody>
                    <a:bodyPr/>
                    <a:lstStyle/>
                    <a:p>
                      <a:pPr defTabSz="914400">
                        <a:defRPr sz="1800"/>
                      </a:pPr>
                      <a:r>
                        <a:rPr sz="1600">
                          <a:solidFill>
                            <a:srgbClr val="424242"/>
                          </a:solidFill>
                          <a:sym typeface="ヒラギノ角ゴ ProN W3"/>
                        </a:rPr>
                        <a:t>仕事を通じて自分の能力やスキルを高められていますか？</a:t>
                      </a:r>
                    </a:p>
                  </a:txBody>
                  <a:tcPr marL="50800" marR="50800" marT="50800" marB="50800" anchor="ctr" horzOverflow="overflow">
                    <a:lnR w="0">
                      <a:miter lim="400000"/>
                    </a:lnR>
                  </a:tcPr>
                </a:tc>
                <a:extLst>
                  <a:ext uri="{0D108BD9-81ED-4DB2-BD59-A6C34878D82A}">
                    <a16:rowId xmlns:a16="http://schemas.microsoft.com/office/drawing/2014/main" val="10005"/>
                  </a:ext>
                </a:extLst>
              </a:tr>
              <a:tr h="524932">
                <a:tc>
                  <a:txBody>
                    <a:bodyPr/>
                    <a:lstStyle/>
                    <a:p>
                      <a:pPr defTabSz="914400">
                        <a:defRPr sz="1800"/>
                      </a:pPr>
                      <a:r>
                        <a:rPr sz="1600">
                          <a:solidFill>
                            <a:srgbClr val="424242"/>
                          </a:solidFill>
                          <a:sym typeface="ヒラギノ角ゴ ProN W3"/>
                        </a:rPr>
                        <a:t>今の自分の職務内容にやりがいを感じていますか？</a:t>
                      </a:r>
                    </a:p>
                  </a:txBody>
                  <a:tcPr marL="50800" marR="50800" marT="50800" marB="50800" anchor="ctr" horzOverflow="overflow">
                    <a:lnR w="0">
                      <a:miter lim="400000"/>
                    </a:lnR>
                  </a:tcPr>
                </a:tc>
                <a:extLst>
                  <a:ext uri="{0D108BD9-81ED-4DB2-BD59-A6C34878D82A}">
                    <a16:rowId xmlns:a16="http://schemas.microsoft.com/office/drawing/2014/main" val="10006"/>
                  </a:ext>
                </a:extLst>
              </a:tr>
              <a:tr h="524932">
                <a:tc>
                  <a:txBody>
                    <a:bodyPr/>
                    <a:lstStyle/>
                    <a:p>
                      <a:pPr defTabSz="914400">
                        <a:defRPr sz="1800"/>
                      </a:pPr>
                      <a:r>
                        <a:rPr sz="1600">
                          <a:solidFill>
                            <a:srgbClr val="424242"/>
                          </a:solidFill>
                          <a:sym typeface="ヒラギノ角ゴ ProN W3"/>
                        </a:rPr>
                        <a:t>この会社では、働きに見合った報酬が支払われていると思いますか？</a:t>
                      </a:r>
                    </a:p>
                  </a:txBody>
                  <a:tcPr marL="50800" marR="50800" marT="50800" marB="50800" anchor="ctr" horzOverflow="overflow">
                    <a:lnR w="0">
                      <a:miter lim="400000"/>
                    </a:lnR>
                  </a:tcPr>
                </a:tc>
                <a:extLst>
                  <a:ext uri="{0D108BD9-81ED-4DB2-BD59-A6C34878D82A}">
                    <a16:rowId xmlns:a16="http://schemas.microsoft.com/office/drawing/2014/main" val="10007"/>
                  </a:ext>
                </a:extLst>
              </a:tr>
              <a:tr h="524932">
                <a:tc>
                  <a:txBody>
                    <a:bodyPr/>
                    <a:lstStyle/>
                    <a:p>
                      <a:pPr defTabSz="914400">
                        <a:defRPr sz="1800"/>
                      </a:pPr>
                      <a:r>
                        <a:rPr sz="1600">
                          <a:solidFill>
                            <a:srgbClr val="424242"/>
                          </a:solidFill>
                          <a:sym typeface="ヒラギノ角ゴ ProN W3"/>
                        </a:rPr>
                        <a:t>この会社は失敗したことよりも挑戦したことを讃えられる会社だと思いますか？</a:t>
                      </a:r>
                    </a:p>
                  </a:txBody>
                  <a:tcPr marL="50800" marR="50800" marT="50800" marB="50800" anchor="ctr" horzOverflow="overflow">
                    <a:lnR w="0">
                      <a:miter lim="400000"/>
                    </a:lnR>
                    <a:lnB w="0">
                      <a:miter lim="400000"/>
                    </a:lnB>
                  </a:tcPr>
                </a:tc>
                <a:extLst>
                  <a:ext uri="{0D108BD9-81ED-4DB2-BD59-A6C34878D82A}">
                    <a16:rowId xmlns:a16="http://schemas.microsoft.com/office/drawing/2014/main" val="10008"/>
                  </a:ext>
                </a:extLst>
              </a:tr>
            </a:tbl>
          </a:graphicData>
        </a:graphic>
      </p:graphicFrame>
      <p:sp>
        <p:nvSpPr>
          <p:cNvPr id="231" name="サーベイへの回答方法"/>
          <p:cNvSpPr txBox="1"/>
          <p:nvPr/>
        </p:nvSpPr>
        <p:spPr>
          <a:xfrm>
            <a:off x="878150" y="422819"/>
            <a:ext cx="2393443" cy="330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l">
              <a:defRPr sz="1800" b="1">
                <a:solidFill>
                  <a:srgbClr val="5E5E5E"/>
                </a:solidFill>
                <a:latin typeface="游ゴシック"/>
                <a:ea typeface="游ゴシック"/>
                <a:cs typeface="游ゴシック"/>
                <a:sym typeface="游ゴシック"/>
              </a:defRPr>
            </a:lvl1pPr>
          </a:lstStyle>
          <a:p>
            <a:r>
              <a:t>サーベイへの回答方法</a:t>
            </a:r>
          </a:p>
        </p:txBody>
      </p:sp>
      <p:sp>
        <p:nvSpPr>
          <p:cNvPr id="232" name="※「仕事仲間」「上司」は、自身が想像する対象で回答してください。"/>
          <p:cNvSpPr txBox="1"/>
          <p:nvPr/>
        </p:nvSpPr>
        <p:spPr>
          <a:xfrm>
            <a:off x="2859769" y="8167230"/>
            <a:ext cx="7285262" cy="3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l">
              <a:defRPr sz="1700" spc="-51">
                <a:solidFill>
                  <a:srgbClr val="424242"/>
                </a:solidFill>
                <a:latin typeface="+mn-lt"/>
                <a:ea typeface="+mn-ea"/>
                <a:cs typeface="+mn-cs"/>
                <a:sym typeface="ヒラギノ角ゴ ProN W3"/>
              </a:defRPr>
            </a:lvl1pPr>
          </a:lstStyle>
          <a:p>
            <a:r>
              <a:t>※「仕事仲間」「上司」は、自身が想像する対象で回答してください。</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スライド番号"/>
          <p:cNvSpPr txBox="1">
            <a:spLocks noGrp="1"/>
          </p:cNvSpPr>
          <p:nvPr>
            <p:ph type="sldNum" sz="quarter" idx="4294967295"/>
          </p:nvPr>
        </p:nvSpPr>
        <p:spPr>
          <a:xfrm>
            <a:off x="6395186" y="9302750"/>
            <a:ext cx="214427" cy="25400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200">
                <a:latin typeface="+mn-lt"/>
                <a:ea typeface="+mn-ea"/>
                <a:cs typeface="+mn-cs"/>
                <a:sym typeface="ヒラギノ角ゴ ProN W3"/>
              </a:defRPr>
            </a:lvl1pPr>
          </a:lstStyle>
          <a:p>
            <a:fld id="{86CB4B4D-7CA3-9044-876B-883B54F8677D}" type="slidenum">
              <a:t>6</a:t>
            </a:fld>
            <a:endParaRPr/>
          </a:p>
        </p:txBody>
      </p:sp>
      <p:sp>
        <p:nvSpPr>
          <p:cNvPr id="235" name="線"/>
          <p:cNvSpPr/>
          <p:nvPr/>
        </p:nvSpPr>
        <p:spPr>
          <a:xfrm>
            <a:off x="872866" y="779190"/>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endParaRPr/>
          </a:p>
        </p:txBody>
      </p:sp>
      <p:sp>
        <p:nvSpPr>
          <p:cNvPr id="236" name="サーベイへの回答方法"/>
          <p:cNvSpPr txBox="1"/>
          <p:nvPr/>
        </p:nvSpPr>
        <p:spPr>
          <a:xfrm>
            <a:off x="878150" y="422819"/>
            <a:ext cx="2393443" cy="330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l">
              <a:defRPr sz="1800" b="1">
                <a:solidFill>
                  <a:srgbClr val="5E5E5E"/>
                </a:solidFill>
                <a:latin typeface="游ゴシック"/>
                <a:ea typeface="游ゴシック"/>
                <a:cs typeface="游ゴシック"/>
                <a:sym typeface="游ゴシック"/>
              </a:defRPr>
            </a:lvl1pPr>
          </a:lstStyle>
          <a:p>
            <a:r>
              <a:t>サーベイへの回答方法</a:t>
            </a:r>
          </a:p>
        </p:txBody>
      </p:sp>
      <p:sp>
        <p:nvSpPr>
          <p:cNvPr id="237" name="線"/>
          <p:cNvSpPr/>
          <p:nvPr/>
        </p:nvSpPr>
        <p:spPr>
          <a:xfrm>
            <a:off x="872866" y="8974409"/>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endParaRPr/>
          </a:p>
        </p:txBody>
      </p:sp>
      <p:pic>
        <p:nvPicPr>
          <p:cNvPr id="238" name="wevot_β.png" descr="wevot_β.png"/>
          <p:cNvPicPr>
            <a:picLocks noChangeAspect="1"/>
          </p:cNvPicPr>
          <p:nvPr/>
        </p:nvPicPr>
        <p:blipFill>
          <a:blip r:embed="rId2"/>
          <a:stretch>
            <a:fillRect/>
          </a:stretch>
        </p:blipFill>
        <p:spPr>
          <a:xfrm>
            <a:off x="11562125" y="8144933"/>
            <a:ext cx="1016002" cy="1016002"/>
          </a:xfrm>
          <a:prstGeom prst="rect">
            <a:avLst/>
          </a:prstGeom>
          <a:ln w="12700">
            <a:miter lim="400000"/>
          </a:ln>
        </p:spPr>
      </p:pic>
      <p:sp>
        <p:nvSpPr>
          <p:cNvPr id="239" name="左のようなメールが届きます。…"/>
          <p:cNvSpPr txBox="1"/>
          <p:nvPr/>
        </p:nvSpPr>
        <p:spPr>
          <a:xfrm>
            <a:off x="6827697" y="2487133"/>
            <a:ext cx="5573269" cy="1320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a:defRPr>
                <a:solidFill>
                  <a:srgbClr val="424242"/>
                </a:solidFill>
                <a:latin typeface="+mn-lt"/>
                <a:ea typeface="+mn-ea"/>
                <a:cs typeface="+mn-cs"/>
                <a:sym typeface="ヒラギノ角ゴ ProN W3"/>
              </a:defRPr>
            </a:pPr>
            <a:r>
              <a:t>左のようなメールが届きます。</a:t>
            </a:r>
          </a:p>
          <a:p>
            <a:pPr>
              <a:defRPr>
                <a:solidFill>
                  <a:srgbClr val="424242"/>
                </a:solidFill>
                <a:latin typeface="+mn-lt"/>
                <a:ea typeface="+mn-ea"/>
                <a:cs typeface="+mn-cs"/>
                <a:sym typeface="ヒラギノ角ゴ ProN W3"/>
              </a:defRPr>
            </a:pPr>
            <a:r>
              <a:t>内容を確認し、</a:t>
            </a:r>
          </a:p>
          <a:p>
            <a:pPr>
              <a:defRPr>
                <a:solidFill>
                  <a:srgbClr val="424242"/>
                </a:solidFill>
                <a:latin typeface="+mn-lt"/>
                <a:ea typeface="+mn-ea"/>
                <a:cs typeface="+mn-cs"/>
                <a:sym typeface="ヒラギノ角ゴ ProN W3"/>
              </a:defRPr>
            </a:pPr>
            <a:r>
              <a:t>「回答する」をクリックしてください。</a:t>
            </a:r>
          </a:p>
        </p:txBody>
      </p:sp>
      <p:sp>
        <p:nvSpPr>
          <p:cNvPr id="240" name="✔wevoxから届くメールの件名は以下です。…"/>
          <p:cNvSpPr txBox="1"/>
          <p:nvPr/>
        </p:nvSpPr>
        <p:spPr>
          <a:xfrm>
            <a:off x="6882024" y="4435133"/>
            <a:ext cx="5811088" cy="13336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p>
            <a:pPr algn="l">
              <a:defRPr sz="1600" spc="-48">
                <a:solidFill>
                  <a:srgbClr val="48A595"/>
                </a:solidFill>
              </a:defRPr>
            </a:pPr>
            <a:r>
              <a:rPr dirty="0"/>
              <a:t>✔</a:t>
            </a:r>
            <a:r>
              <a:rPr dirty="0" err="1">
                <a:solidFill>
                  <a:srgbClr val="424242"/>
                </a:solidFill>
                <a:latin typeface="+mn-lt"/>
                <a:ea typeface="+mn-ea"/>
                <a:cs typeface="+mn-cs"/>
                <a:sym typeface="ヒラギノ角ゴ ProN W3"/>
              </a:rPr>
              <a:t>Wevoxから届くメールの件名は以下です</a:t>
            </a:r>
            <a:r>
              <a:rPr dirty="0">
                <a:solidFill>
                  <a:srgbClr val="424242"/>
                </a:solidFill>
                <a:latin typeface="+mn-lt"/>
                <a:ea typeface="+mn-ea"/>
                <a:cs typeface="+mn-cs"/>
                <a:sym typeface="ヒラギノ角ゴ ProN W3"/>
              </a:rPr>
              <a:t>。</a:t>
            </a:r>
          </a:p>
          <a:p>
            <a:pPr algn="l">
              <a:defRPr sz="1600" spc="-48">
                <a:solidFill>
                  <a:srgbClr val="48A595"/>
                </a:solidFill>
              </a:defRPr>
            </a:pPr>
            <a:r>
              <a:rPr dirty="0"/>
              <a:t>【</a:t>
            </a:r>
            <a:r>
              <a:rPr dirty="0" err="1"/>
              <a:t>株式会社</a:t>
            </a:r>
            <a:r>
              <a:rPr dirty="0"/>
              <a:t>◯◯◯◯</a:t>
            </a:r>
            <a:r>
              <a:rPr dirty="0" err="1"/>
              <a:t>の皆様】Wevoxから新しい質問が</a:t>
            </a:r>
            <a:endParaRPr dirty="0"/>
          </a:p>
          <a:p>
            <a:pPr algn="l">
              <a:defRPr sz="1600" spc="-48">
                <a:solidFill>
                  <a:srgbClr val="48A595"/>
                </a:solidFill>
              </a:defRPr>
            </a:pPr>
            <a:r>
              <a:rPr dirty="0"/>
              <a:t>　</a:t>
            </a:r>
            <a:r>
              <a:rPr dirty="0" err="1"/>
              <a:t>届きました</a:t>
            </a:r>
            <a:r>
              <a:rPr dirty="0"/>
              <a:t>（◯</a:t>
            </a:r>
            <a:r>
              <a:rPr dirty="0" err="1"/>
              <a:t>年◯月◯日配信</a:t>
            </a:r>
            <a:r>
              <a:rPr dirty="0"/>
              <a:t>）</a:t>
            </a:r>
          </a:p>
          <a:p>
            <a:pPr>
              <a:defRPr sz="1600" spc="-48">
                <a:solidFill>
                  <a:srgbClr val="48A595"/>
                </a:solidFill>
                <a:latin typeface="+mn-lt"/>
                <a:ea typeface="+mn-ea"/>
                <a:cs typeface="+mn-cs"/>
                <a:sym typeface="ヒラギノ角ゴ ProN W3"/>
              </a:defRPr>
            </a:pPr>
            <a:endParaRPr dirty="0"/>
          </a:p>
          <a:p>
            <a:pPr algn="l">
              <a:defRPr sz="1600" spc="-48">
                <a:solidFill>
                  <a:srgbClr val="48A595"/>
                </a:solidFill>
                <a:latin typeface="+mn-lt"/>
                <a:ea typeface="+mn-ea"/>
                <a:cs typeface="+mn-cs"/>
                <a:sym typeface="ヒラギノ角ゴ ProN W3"/>
              </a:defRPr>
            </a:pPr>
            <a:r>
              <a:rPr dirty="0"/>
              <a:t>✔</a:t>
            </a:r>
            <a:r>
              <a:rPr dirty="0" err="1">
                <a:solidFill>
                  <a:srgbClr val="424242"/>
                </a:solidFill>
              </a:rPr>
              <a:t>PC、スマートフォン等、あらゆるデバイ</a:t>
            </a:r>
            <a:r>
              <a:rPr dirty="0" err="1">
                <a:solidFill>
                  <a:srgbClr val="5E5E5E"/>
                </a:solidFill>
              </a:rPr>
              <a:t>スで回答</a:t>
            </a:r>
            <a:r>
              <a:rPr dirty="0" err="1">
                <a:solidFill>
                  <a:srgbClr val="424242"/>
                </a:solidFill>
              </a:rPr>
              <a:t>可能です</a:t>
            </a:r>
            <a:r>
              <a:rPr dirty="0">
                <a:solidFill>
                  <a:srgbClr val="424242"/>
                </a:solidFill>
              </a:rPr>
              <a:t>。</a:t>
            </a:r>
          </a:p>
        </p:txBody>
      </p:sp>
      <p:pic>
        <p:nvPicPr>
          <p:cNvPr id="241" name="スクリーンショット 2017-12-06 16.39.53.png" descr="スクリーンショット 2017-12-06 16.39.53.png"/>
          <p:cNvPicPr>
            <a:picLocks noChangeAspect="1"/>
          </p:cNvPicPr>
          <p:nvPr/>
        </p:nvPicPr>
        <p:blipFill>
          <a:blip r:embed="rId3"/>
          <a:stretch>
            <a:fillRect/>
          </a:stretch>
        </p:blipFill>
        <p:spPr>
          <a:xfrm>
            <a:off x="1808034" y="1930855"/>
            <a:ext cx="4480707" cy="5891890"/>
          </a:xfrm>
          <a:prstGeom prst="rect">
            <a:avLst/>
          </a:prstGeom>
          <a:ln w="12700">
            <a:miter lim="400000"/>
          </a:ln>
          <a:effectLst>
            <a:outerShdw blurRad="254000" dist="127000" dir="2700000" rotWithShape="0">
              <a:srgbClr val="000000">
                <a:alpha val="70000"/>
              </a:srgbClr>
            </a:outerShdw>
          </a:effectLst>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スライド番号"/>
          <p:cNvSpPr txBox="1">
            <a:spLocks noGrp="1"/>
          </p:cNvSpPr>
          <p:nvPr>
            <p:ph type="sldNum" sz="quarter" idx="4294967295"/>
          </p:nvPr>
        </p:nvSpPr>
        <p:spPr>
          <a:xfrm>
            <a:off x="6395186" y="9302750"/>
            <a:ext cx="214427" cy="25400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200">
                <a:latin typeface="+mn-lt"/>
                <a:ea typeface="+mn-ea"/>
                <a:cs typeface="+mn-cs"/>
                <a:sym typeface="ヒラギノ角ゴ ProN W3"/>
              </a:defRPr>
            </a:lvl1pPr>
          </a:lstStyle>
          <a:p>
            <a:fld id="{86CB4B4D-7CA3-9044-876B-883B54F8677D}" type="slidenum">
              <a:t>7</a:t>
            </a:fld>
            <a:endParaRPr/>
          </a:p>
        </p:txBody>
      </p:sp>
      <p:sp>
        <p:nvSpPr>
          <p:cNvPr id="244" name="線"/>
          <p:cNvSpPr/>
          <p:nvPr/>
        </p:nvSpPr>
        <p:spPr>
          <a:xfrm>
            <a:off x="872866" y="779190"/>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endParaRPr/>
          </a:p>
        </p:txBody>
      </p:sp>
      <p:sp>
        <p:nvSpPr>
          <p:cNvPr id="245" name="線"/>
          <p:cNvSpPr/>
          <p:nvPr/>
        </p:nvSpPr>
        <p:spPr>
          <a:xfrm>
            <a:off x="872866" y="8974409"/>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endParaRPr/>
          </a:p>
        </p:txBody>
      </p:sp>
      <p:pic>
        <p:nvPicPr>
          <p:cNvPr id="246" name="wevot_β.png" descr="wevot_β.png"/>
          <p:cNvPicPr>
            <a:picLocks noChangeAspect="1"/>
          </p:cNvPicPr>
          <p:nvPr/>
        </p:nvPicPr>
        <p:blipFill>
          <a:blip r:embed="rId2"/>
          <a:stretch>
            <a:fillRect/>
          </a:stretch>
        </p:blipFill>
        <p:spPr>
          <a:xfrm>
            <a:off x="11562125" y="8144933"/>
            <a:ext cx="1016002" cy="1016002"/>
          </a:xfrm>
          <a:prstGeom prst="rect">
            <a:avLst/>
          </a:prstGeom>
          <a:ln w="12700">
            <a:miter lim="400000"/>
          </a:ln>
        </p:spPr>
      </p:pic>
      <p:sp>
        <p:nvSpPr>
          <p:cNvPr id="247" name="WEBブラウザが立ち上がり、…"/>
          <p:cNvSpPr txBox="1"/>
          <p:nvPr/>
        </p:nvSpPr>
        <p:spPr>
          <a:xfrm>
            <a:off x="7705975" y="2939808"/>
            <a:ext cx="4951477" cy="927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a:defRPr>
                <a:solidFill>
                  <a:srgbClr val="424242"/>
                </a:solidFill>
                <a:latin typeface="游ゴシック"/>
                <a:ea typeface="游ゴシック"/>
                <a:cs typeface="游ゴシック"/>
                <a:sym typeface="游ゴシック"/>
              </a:defRPr>
            </a:pPr>
            <a:r>
              <a:t>WEBブラウザが立ち上がり、</a:t>
            </a:r>
          </a:p>
          <a:p>
            <a:pPr>
              <a:defRPr>
                <a:solidFill>
                  <a:srgbClr val="424242"/>
                </a:solidFill>
                <a:latin typeface="游ゴシック"/>
                <a:ea typeface="游ゴシック"/>
                <a:cs typeface="游ゴシック"/>
                <a:sym typeface="游ゴシック"/>
              </a:defRPr>
            </a:pPr>
            <a:r>
              <a:t>左のようなページが表示されます。</a:t>
            </a:r>
          </a:p>
        </p:txBody>
      </p:sp>
      <p:sp>
        <p:nvSpPr>
          <p:cNvPr id="248" name="✔ログインは不要です…"/>
          <p:cNvSpPr txBox="1"/>
          <p:nvPr/>
        </p:nvSpPr>
        <p:spPr>
          <a:xfrm>
            <a:off x="8095802" y="4465215"/>
            <a:ext cx="4458709" cy="15597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a:defRPr sz="1600">
                <a:solidFill>
                  <a:srgbClr val="48A595"/>
                </a:solidFill>
                <a:latin typeface="游ゴシック"/>
                <a:ea typeface="游ゴシック"/>
                <a:cs typeface="游ゴシック"/>
                <a:sym typeface="游ゴシック"/>
              </a:defRPr>
            </a:pPr>
            <a:r>
              <a:rPr>
                <a:latin typeface="+mn-lt"/>
                <a:ea typeface="+mn-ea"/>
                <a:cs typeface="+mn-cs"/>
                <a:sym typeface="ヒラギノ角ゴ ProN W3"/>
              </a:rPr>
              <a:t>✔</a:t>
            </a:r>
            <a:r>
              <a:rPr>
                <a:solidFill>
                  <a:srgbClr val="424242"/>
                </a:solidFill>
              </a:rPr>
              <a:t>ログインは不要です。</a:t>
            </a:r>
          </a:p>
          <a:p>
            <a:pPr>
              <a:defRPr sz="1600">
                <a:solidFill>
                  <a:srgbClr val="424242"/>
                </a:solidFill>
                <a:latin typeface="游ゴシック"/>
                <a:ea typeface="游ゴシック"/>
                <a:cs typeface="游ゴシック"/>
                <a:sym typeface="游ゴシック"/>
              </a:defRPr>
            </a:pPr>
            <a:endParaRPr>
              <a:solidFill>
                <a:srgbClr val="424242"/>
              </a:solidFill>
            </a:endParaRPr>
          </a:p>
          <a:p>
            <a:pPr algn="l">
              <a:defRPr sz="1600">
                <a:solidFill>
                  <a:srgbClr val="48A595"/>
                </a:solidFill>
                <a:latin typeface="游ゴシック"/>
                <a:ea typeface="游ゴシック"/>
                <a:cs typeface="游ゴシック"/>
                <a:sym typeface="游ゴシック"/>
              </a:defRPr>
            </a:pPr>
            <a:r>
              <a:rPr>
                <a:latin typeface="+mn-lt"/>
                <a:ea typeface="+mn-ea"/>
                <a:cs typeface="+mn-cs"/>
                <a:sym typeface="ヒラギノ角ゴ ProN W3"/>
              </a:rPr>
              <a:t>✔</a:t>
            </a:r>
            <a:r>
              <a:rPr>
                <a:solidFill>
                  <a:srgbClr val="424242"/>
                </a:solidFill>
              </a:rPr>
              <a:t>回答ごとに自動送信されます。</a:t>
            </a:r>
          </a:p>
          <a:p>
            <a:pPr algn="l">
              <a:defRPr sz="1600">
                <a:solidFill>
                  <a:srgbClr val="48A595"/>
                </a:solidFill>
                <a:latin typeface="游ゴシック"/>
                <a:ea typeface="游ゴシック"/>
                <a:cs typeface="游ゴシック"/>
                <a:sym typeface="游ゴシック"/>
              </a:defRPr>
            </a:pPr>
            <a:r>
              <a:rPr>
                <a:solidFill>
                  <a:srgbClr val="424242"/>
                </a:solidFill>
              </a:rPr>
              <a:t>   </a:t>
            </a:r>
            <a:r>
              <a:rPr>
                <a:solidFill>
                  <a:srgbClr val="5E5E5E"/>
                </a:solidFill>
              </a:rPr>
              <a:t>途中で回答を止めた場合でも、</a:t>
            </a:r>
          </a:p>
          <a:p>
            <a:pPr algn="l">
              <a:defRPr sz="1600">
                <a:solidFill>
                  <a:srgbClr val="48A595"/>
                </a:solidFill>
                <a:latin typeface="游ゴシック"/>
                <a:ea typeface="游ゴシック"/>
                <a:cs typeface="游ゴシック"/>
                <a:sym typeface="游ゴシック"/>
              </a:defRPr>
            </a:pPr>
            <a:r>
              <a:rPr>
                <a:solidFill>
                  <a:srgbClr val="5E5E5E"/>
                </a:solidFill>
              </a:rPr>
              <a:t>   続きから再開することができます。</a:t>
            </a:r>
          </a:p>
        </p:txBody>
      </p:sp>
      <p:sp>
        <p:nvSpPr>
          <p:cNvPr id="249" name="サーベイへの回答方法"/>
          <p:cNvSpPr txBox="1"/>
          <p:nvPr/>
        </p:nvSpPr>
        <p:spPr>
          <a:xfrm>
            <a:off x="878150" y="422819"/>
            <a:ext cx="2393443" cy="330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l">
              <a:defRPr sz="1800" b="1">
                <a:solidFill>
                  <a:srgbClr val="5E5E5E"/>
                </a:solidFill>
                <a:latin typeface="游ゴシック"/>
                <a:ea typeface="游ゴシック"/>
                <a:cs typeface="游ゴシック"/>
                <a:sym typeface="游ゴシック"/>
              </a:defRPr>
            </a:lvl1pPr>
          </a:lstStyle>
          <a:p>
            <a:r>
              <a:t>サーベイへの回答方法</a:t>
            </a:r>
          </a:p>
        </p:txBody>
      </p:sp>
      <p:pic>
        <p:nvPicPr>
          <p:cNvPr id="250" name="スクリーンショット 2017-12-06 16.40.47.png" descr="スクリーンショット 2017-12-06 16.40.47.png"/>
          <p:cNvPicPr>
            <a:picLocks noChangeAspect="1"/>
          </p:cNvPicPr>
          <p:nvPr/>
        </p:nvPicPr>
        <p:blipFill>
          <a:blip r:embed="rId3"/>
          <a:stretch>
            <a:fillRect/>
          </a:stretch>
        </p:blipFill>
        <p:spPr>
          <a:xfrm>
            <a:off x="1236623" y="1969248"/>
            <a:ext cx="6275212" cy="6292938"/>
          </a:xfrm>
          <a:prstGeom prst="rect">
            <a:avLst/>
          </a:prstGeom>
          <a:ln w="12700">
            <a:miter lim="400000"/>
          </a:ln>
          <a:effectLst>
            <a:outerShdw blurRad="254000" dist="127000" dir="2700000" rotWithShape="0">
              <a:srgbClr val="000000">
                <a:alpha val="70000"/>
              </a:srgbClr>
            </a:outerShdw>
          </a:effectLst>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スライド番号"/>
          <p:cNvSpPr txBox="1">
            <a:spLocks noGrp="1"/>
          </p:cNvSpPr>
          <p:nvPr>
            <p:ph type="sldNum" sz="quarter" idx="4294967295"/>
          </p:nvPr>
        </p:nvSpPr>
        <p:spPr>
          <a:xfrm>
            <a:off x="6395186" y="9302750"/>
            <a:ext cx="214427" cy="25400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200">
                <a:latin typeface="+mn-lt"/>
                <a:ea typeface="+mn-ea"/>
                <a:cs typeface="+mn-cs"/>
                <a:sym typeface="ヒラギノ角ゴ ProN W3"/>
              </a:defRPr>
            </a:lvl1pPr>
          </a:lstStyle>
          <a:p>
            <a:fld id="{86CB4B4D-7CA3-9044-876B-883B54F8677D}" type="slidenum">
              <a:t>8</a:t>
            </a:fld>
            <a:endParaRPr/>
          </a:p>
        </p:txBody>
      </p:sp>
      <p:sp>
        <p:nvSpPr>
          <p:cNvPr id="253" name="線"/>
          <p:cNvSpPr/>
          <p:nvPr/>
        </p:nvSpPr>
        <p:spPr>
          <a:xfrm>
            <a:off x="872866" y="779190"/>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endParaRPr/>
          </a:p>
        </p:txBody>
      </p:sp>
      <p:sp>
        <p:nvSpPr>
          <p:cNvPr id="254" name="線"/>
          <p:cNvSpPr/>
          <p:nvPr/>
        </p:nvSpPr>
        <p:spPr>
          <a:xfrm>
            <a:off x="872866" y="8974409"/>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endParaRPr/>
          </a:p>
        </p:txBody>
      </p:sp>
      <p:pic>
        <p:nvPicPr>
          <p:cNvPr id="255" name="wevot_β.png" descr="wevot_β.png"/>
          <p:cNvPicPr>
            <a:picLocks noChangeAspect="1"/>
          </p:cNvPicPr>
          <p:nvPr/>
        </p:nvPicPr>
        <p:blipFill>
          <a:blip r:embed="rId2"/>
          <a:stretch>
            <a:fillRect/>
          </a:stretch>
        </p:blipFill>
        <p:spPr>
          <a:xfrm>
            <a:off x="11562125" y="8144933"/>
            <a:ext cx="1016002" cy="1016002"/>
          </a:xfrm>
          <a:prstGeom prst="rect">
            <a:avLst/>
          </a:prstGeom>
          <a:ln w="12700">
            <a:miter lim="400000"/>
          </a:ln>
        </p:spPr>
      </p:pic>
      <p:sp>
        <p:nvSpPr>
          <p:cNvPr id="256" name="左のようなページが表示されます。…"/>
          <p:cNvSpPr txBox="1"/>
          <p:nvPr/>
        </p:nvSpPr>
        <p:spPr>
          <a:xfrm>
            <a:off x="7422692" y="3099953"/>
            <a:ext cx="4981957" cy="86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a:defRPr>
                <a:solidFill>
                  <a:srgbClr val="424242"/>
                </a:solidFill>
                <a:latin typeface="游ゴシック"/>
                <a:ea typeface="游ゴシック"/>
                <a:cs typeface="游ゴシック"/>
                <a:sym typeface="游ゴシック"/>
              </a:defRPr>
            </a:pPr>
            <a:r>
              <a:t>左のようなページが表示されます</a:t>
            </a:r>
            <a:r>
              <a:rPr>
                <a:latin typeface="+mn-lt"/>
                <a:ea typeface="+mn-ea"/>
                <a:cs typeface="+mn-cs"/>
                <a:sym typeface="ヒラギノ角ゴ ProN W3"/>
              </a:rPr>
              <a:t>。</a:t>
            </a:r>
          </a:p>
          <a:p>
            <a:pPr>
              <a:defRPr>
                <a:solidFill>
                  <a:srgbClr val="424242"/>
                </a:solidFill>
                <a:latin typeface="+mn-lt"/>
                <a:ea typeface="+mn-ea"/>
                <a:cs typeface="+mn-cs"/>
                <a:sym typeface="ヒラギノ角ゴ ProN W3"/>
              </a:defRPr>
            </a:pPr>
            <a:r>
              <a:t>近いものをご選択下さい。</a:t>
            </a:r>
          </a:p>
        </p:txBody>
      </p:sp>
      <p:sp>
        <p:nvSpPr>
          <p:cNvPr id="257" name="✔次の質問に進む場合は「次へ」、…"/>
          <p:cNvSpPr txBox="1"/>
          <p:nvPr/>
        </p:nvSpPr>
        <p:spPr>
          <a:xfrm>
            <a:off x="7434705" y="5062094"/>
            <a:ext cx="5307315" cy="3163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a:defRPr sz="1600">
                <a:solidFill>
                  <a:srgbClr val="48A595"/>
                </a:solidFill>
                <a:latin typeface="游ゴシック"/>
                <a:ea typeface="游ゴシック"/>
                <a:cs typeface="游ゴシック"/>
                <a:sym typeface="游ゴシック"/>
              </a:defRPr>
            </a:pPr>
            <a:r>
              <a:rPr>
                <a:latin typeface="+mn-lt"/>
                <a:ea typeface="+mn-ea"/>
                <a:cs typeface="+mn-cs"/>
                <a:sym typeface="ヒラギノ角ゴ ProN W3"/>
              </a:rPr>
              <a:t>✔</a:t>
            </a:r>
            <a:r>
              <a:rPr>
                <a:solidFill>
                  <a:srgbClr val="424242"/>
                </a:solidFill>
              </a:rPr>
              <a:t>前の質問に戻る場合は「前へ」を</a:t>
            </a:r>
            <a:r>
              <a:rPr>
                <a:solidFill>
                  <a:srgbClr val="5E5E5E"/>
                </a:solidFill>
              </a:rPr>
              <a:t>選択ください。</a:t>
            </a:r>
          </a:p>
        </p:txBody>
      </p:sp>
      <p:sp>
        <p:nvSpPr>
          <p:cNvPr id="258" name="サーベイへの回答方法"/>
          <p:cNvSpPr txBox="1"/>
          <p:nvPr/>
        </p:nvSpPr>
        <p:spPr>
          <a:xfrm>
            <a:off x="878150" y="422819"/>
            <a:ext cx="2393443" cy="330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l">
              <a:defRPr sz="1800" b="1">
                <a:solidFill>
                  <a:srgbClr val="5E5E5E"/>
                </a:solidFill>
                <a:latin typeface="游ゴシック"/>
                <a:ea typeface="游ゴシック"/>
                <a:cs typeface="游ゴシック"/>
                <a:sym typeface="游ゴシック"/>
              </a:defRPr>
            </a:lvl1pPr>
          </a:lstStyle>
          <a:p>
            <a:r>
              <a:t>サーベイへの回答方法</a:t>
            </a:r>
          </a:p>
        </p:txBody>
      </p:sp>
      <p:grpSp>
        <p:nvGrpSpPr>
          <p:cNvPr id="266" name="グループ"/>
          <p:cNvGrpSpPr/>
          <p:nvPr/>
        </p:nvGrpSpPr>
        <p:grpSpPr>
          <a:xfrm>
            <a:off x="867039" y="1481828"/>
            <a:ext cx="5808264" cy="6751072"/>
            <a:chOff x="0" y="0"/>
            <a:chExt cx="5808262" cy="6751071"/>
          </a:xfrm>
        </p:grpSpPr>
        <p:pic>
          <p:nvPicPr>
            <p:cNvPr id="259" name="アンケート（※サンプル）  wevox   wevox (5).png" descr="アンケート（※サンプル）  wevox   wevox (5).png"/>
            <p:cNvPicPr>
              <a:picLocks noChangeAspect="1"/>
            </p:cNvPicPr>
            <p:nvPr/>
          </p:nvPicPr>
          <p:blipFill>
            <a:blip r:embed="rId3"/>
            <a:srcRect l="25466" t="6116" r="25466" b="25457"/>
            <a:stretch>
              <a:fillRect/>
            </a:stretch>
          </p:blipFill>
          <p:spPr>
            <a:xfrm>
              <a:off x="0" y="713149"/>
              <a:ext cx="5808263" cy="5013120"/>
            </a:xfrm>
            <a:prstGeom prst="rect">
              <a:avLst/>
            </a:prstGeom>
            <a:ln w="12700" cap="flat">
              <a:noFill/>
              <a:miter lim="400000"/>
            </a:ln>
            <a:effectLst>
              <a:outerShdw blurRad="254000" dist="127000" dir="5400000" rotWithShape="0">
                <a:srgbClr val="000000">
                  <a:alpha val="70000"/>
                </a:srgbClr>
              </a:outerShdw>
            </a:effectLst>
          </p:spPr>
        </p:pic>
        <p:sp>
          <p:nvSpPr>
            <p:cNvPr id="260" name="四角形"/>
            <p:cNvSpPr/>
            <p:nvPr/>
          </p:nvSpPr>
          <p:spPr>
            <a:xfrm>
              <a:off x="1632658" y="1020886"/>
              <a:ext cx="2543079" cy="831963"/>
            </a:xfrm>
            <a:prstGeom prst="rect">
              <a:avLst/>
            </a:prstGeom>
            <a:noFill/>
            <a:ln w="25400" cap="flat">
              <a:solidFill>
                <a:srgbClr val="26BFBA"/>
              </a:solidFill>
              <a:custDash>
                <a:ds d="200000" sp="200000"/>
              </a:custDash>
              <a:miter lim="400000"/>
            </a:ln>
            <a:effectLst/>
          </p:spPr>
          <p:txBody>
            <a:bodyPr wrap="square" lIns="50800" tIns="50800" rIns="50800" bIns="50800" numCol="1" anchor="ctr">
              <a:noAutofit/>
            </a:bodyPr>
            <a:lstStyle/>
            <a:p>
              <a:pPr>
                <a:defRPr>
                  <a:latin typeface="Helvetica Light"/>
                  <a:ea typeface="Helvetica Light"/>
                  <a:cs typeface="Helvetica Light"/>
                  <a:sym typeface="Helvetica Light"/>
                </a:defRPr>
              </a:pPr>
              <a:endParaRPr/>
            </a:p>
          </p:txBody>
        </p:sp>
        <p:sp>
          <p:nvSpPr>
            <p:cNvPr id="261" name="四角形"/>
            <p:cNvSpPr/>
            <p:nvPr/>
          </p:nvSpPr>
          <p:spPr>
            <a:xfrm>
              <a:off x="142033" y="4296547"/>
              <a:ext cx="5524329" cy="1063823"/>
            </a:xfrm>
            <a:prstGeom prst="rect">
              <a:avLst/>
            </a:prstGeom>
            <a:noFill/>
            <a:ln w="25400" cap="flat">
              <a:solidFill>
                <a:srgbClr val="26BFBA"/>
              </a:solidFill>
              <a:custDash>
                <a:ds d="200000" sp="200000"/>
              </a:custDash>
              <a:miter lim="400000"/>
            </a:ln>
            <a:effectLst/>
          </p:spPr>
          <p:txBody>
            <a:bodyPr wrap="square" lIns="50800" tIns="50800" rIns="50800" bIns="50800" numCol="1" anchor="ctr">
              <a:noAutofit/>
            </a:bodyPr>
            <a:lstStyle/>
            <a:p>
              <a:pPr>
                <a:defRPr>
                  <a:latin typeface="Helvetica Light"/>
                  <a:ea typeface="Helvetica Light"/>
                  <a:cs typeface="Helvetica Light"/>
                  <a:sym typeface="Helvetica Light"/>
                </a:defRPr>
              </a:pPr>
              <a:endParaRPr/>
            </a:p>
          </p:txBody>
        </p:sp>
        <p:sp>
          <p:nvSpPr>
            <p:cNvPr id="262" name="前の質問に戻ります"/>
            <p:cNvSpPr txBox="1"/>
            <p:nvPr/>
          </p:nvSpPr>
          <p:spPr>
            <a:xfrm>
              <a:off x="1738085" y="0"/>
              <a:ext cx="2332225" cy="35460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defRPr sz="1800"/>
              </a:lvl1pPr>
            </a:lstStyle>
            <a:p>
              <a:r>
                <a:t>前の質問に戻ります</a:t>
              </a:r>
            </a:p>
          </p:txBody>
        </p:sp>
        <p:sp>
          <p:nvSpPr>
            <p:cNvPr id="263" name="回答を選択すると次の質問に進みます"/>
            <p:cNvSpPr txBox="1"/>
            <p:nvPr/>
          </p:nvSpPr>
          <p:spPr>
            <a:xfrm>
              <a:off x="756096" y="6396464"/>
              <a:ext cx="4296203" cy="35460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defRPr sz="1800"/>
              </a:lvl1pPr>
            </a:lstStyle>
            <a:p>
              <a:r>
                <a:t>回答を選択すると次の質問に進みます</a:t>
              </a:r>
            </a:p>
          </p:txBody>
        </p:sp>
        <p:sp>
          <p:nvSpPr>
            <p:cNvPr id="264" name="線"/>
            <p:cNvSpPr/>
            <p:nvPr/>
          </p:nvSpPr>
          <p:spPr>
            <a:xfrm flipV="1">
              <a:off x="2931153" y="409729"/>
              <a:ext cx="1" cy="611991"/>
            </a:xfrm>
            <a:prstGeom prst="line">
              <a:avLst/>
            </a:prstGeom>
            <a:noFill/>
            <a:ln w="25400" cap="flat">
              <a:solidFill>
                <a:srgbClr val="26BFBA"/>
              </a:solidFill>
              <a:custDash>
                <a:ds d="200000" sp="200000"/>
              </a:custDash>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endParaRPr/>
            </a:p>
          </p:txBody>
        </p:sp>
        <p:sp>
          <p:nvSpPr>
            <p:cNvPr id="265" name="線"/>
            <p:cNvSpPr/>
            <p:nvPr/>
          </p:nvSpPr>
          <p:spPr>
            <a:xfrm flipV="1">
              <a:off x="2931153" y="5286893"/>
              <a:ext cx="1" cy="1016001"/>
            </a:xfrm>
            <a:prstGeom prst="line">
              <a:avLst/>
            </a:prstGeom>
            <a:noFill/>
            <a:ln w="25400" cap="flat">
              <a:solidFill>
                <a:srgbClr val="26BFBA"/>
              </a:solidFill>
              <a:custDash>
                <a:ds d="200000" sp="200000"/>
              </a:custDash>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endParaRPr/>
            </a:p>
          </p:txBody>
        </p:sp>
      </p:gr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スライド番号"/>
          <p:cNvSpPr txBox="1">
            <a:spLocks noGrp="1"/>
          </p:cNvSpPr>
          <p:nvPr>
            <p:ph type="sldNum" sz="quarter" idx="4294967295"/>
          </p:nvPr>
        </p:nvSpPr>
        <p:spPr>
          <a:xfrm>
            <a:off x="6395186" y="9302750"/>
            <a:ext cx="214427" cy="25400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200">
                <a:latin typeface="+mn-lt"/>
                <a:ea typeface="+mn-ea"/>
                <a:cs typeface="+mn-cs"/>
                <a:sym typeface="ヒラギノ角ゴ ProN W3"/>
              </a:defRPr>
            </a:lvl1pPr>
          </a:lstStyle>
          <a:p>
            <a:fld id="{86CB4B4D-7CA3-9044-876B-883B54F8677D}" type="slidenum">
              <a:t>9</a:t>
            </a:fld>
            <a:endParaRPr/>
          </a:p>
        </p:txBody>
      </p:sp>
      <p:sp>
        <p:nvSpPr>
          <p:cNvPr id="269" name="線"/>
          <p:cNvSpPr/>
          <p:nvPr/>
        </p:nvSpPr>
        <p:spPr>
          <a:xfrm>
            <a:off x="872866" y="779190"/>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endParaRPr/>
          </a:p>
        </p:txBody>
      </p:sp>
      <p:sp>
        <p:nvSpPr>
          <p:cNvPr id="270" name="線"/>
          <p:cNvSpPr/>
          <p:nvPr/>
        </p:nvSpPr>
        <p:spPr>
          <a:xfrm>
            <a:off x="872866" y="8974409"/>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endParaRPr/>
          </a:p>
        </p:txBody>
      </p:sp>
      <p:pic>
        <p:nvPicPr>
          <p:cNvPr id="271" name="wevot_β.png" descr="wevot_β.png"/>
          <p:cNvPicPr>
            <a:picLocks noChangeAspect="1"/>
          </p:cNvPicPr>
          <p:nvPr/>
        </p:nvPicPr>
        <p:blipFill>
          <a:blip r:embed="rId2"/>
          <a:stretch>
            <a:fillRect/>
          </a:stretch>
        </p:blipFill>
        <p:spPr>
          <a:xfrm>
            <a:off x="11562125" y="8144933"/>
            <a:ext cx="1016002" cy="1016002"/>
          </a:xfrm>
          <a:prstGeom prst="rect">
            <a:avLst/>
          </a:prstGeom>
          <a:ln w="12700">
            <a:miter lim="400000"/>
          </a:ln>
        </p:spPr>
      </p:pic>
      <p:sp>
        <p:nvSpPr>
          <p:cNvPr id="272" name="質問の最後に、任意でコメントできるようになっています。"/>
          <p:cNvSpPr txBox="1"/>
          <p:nvPr/>
        </p:nvSpPr>
        <p:spPr>
          <a:xfrm>
            <a:off x="1507616" y="1528286"/>
            <a:ext cx="9989567" cy="533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defRPr sz="3400">
                <a:solidFill>
                  <a:srgbClr val="424242"/>
                </a:solidFill>
                <a:latin typeface="+mn-lt"/>
                <a:ea typeface="+mn-ea"/>
                <a:cs typeface="+mn-cs"/>
                <a:sym typeface="ヒラギノ角ゴ ProN W3"/>
              </a:defRPr>
            </a:lvl1pPr>
          </a:lstStyle>
          <a:p>
            <a:r>
              <a:t>最後に任意でコメントできるようになっています。</a:t>
            </a:r>
          </a:p>
        </p:txBody>
      </p:sp>
      <p:sp>
        <p:nvSpPr>
          <p:cNvPr id="273" name="✔ブラウザを閉じると回答が完了します。…"/>
          <p:cNvSpPr txBox="1"/>
          <p:nvPr/>
        </p:nvSpPr>
        <p:spPr>
          <a:xfrm>
            <a:off x="3190254" y="2402040"/>
            <a:ext cx="6973603" cy="6134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a:defRPr sz="1600">
                <a:solidFill>
                  <a:srgbClr val="48A595"/>
                </a:solidFill>
                <a:latin typeface="+mn-lt"/>
                <a:ea typeface="+mn-ea"/>
                <a:cs typeface="+mn-cs"/>
                <a:sym typeface="ヒラギノ角ゴ ProN W3"/>
              </a:defRPr>
            </a:pPr>
            <a:r>
              <a:rPr dirty="0"/>
              <a:t>✔</a:t>
            </a:r>
            <a:r>
              <a:rPr dirty="0">
                <a:solidFill>
                  <a:srgbClr val="424242"/>
                </a:solidFill>
                <a:latin typeface="游ゴシック"/>
                <a:ea typeface="游ゴシック"/>
                <a:cs typeface="游ゴシック"/>
                <a:sym typeface="游ゴシック"/>
              </a:rPr>
              <a:t>「</a:t>
            </a:r>
            <a:r>
              <a:rPr dirty="0" err="1">
                <a:solidFill>
                  <a:srgbClr val="424242"/>
                </a:solidFill>
                <a:latin typeface="游ゴシック"/>
                <a:ea typeface="游ゴシック"/>
                <a:cs typeface="游ゴシック"/>
                <a:sym typeface="游ゴシック"/>
              </a:rPr>
              <a:t>コメント送信」または「スキップ」を押すと、回答が完了します</a:t>
            </a:r>
            <a:r>
              <a:rPr dirty="0">
                <a:solidFill>
                  <a:srgbClr val="424242"/>
                </a:solidFill>
                <a:latin typeface="游ゴシック"/>
                <a:ea typeface="游ゴシック"/>
                <a:cs typeface="游ゴシック"/>
                <a:sym typeface="游ゴシック"/>
              </a:rPr>
              <a:t>。</a:t>
            </a:r>
            <a:br>
              <a:rPr dirty="0">
                <a:solidFill>
                  <a:srgbClr val="424242"/>
                </a:solidFill>
                <a:latin typeface="游ゴシック"/>
                <a:ea typeface="游ゴシック"/>
                <a:cs typeface="游ゴシック"/>
                <a:sym typeface="游ゴシック"/>
              </a:rPr>
            </a:br>
            <a:r>
              <a:rPr dirty="0">
                <a:solidFill>
                  <a:srgbClr val="424242"/>
                </a:solidFill>
                <a:latin typeface="游ゴシック"/>
                <a:ea typeface="游ゴシック"/>
                <a:cs typeface="游ゴシック"/>
                <a:sym typeface="游ゴシック"/>
              </a:rPr>
              <a:t>   </a:t>
            </a:r>
            <a:r>
              <a:rPr dirty="0">
                <a:solidFill>
                  <a:srgbClr val="424242"/>
                </a:solidFill>
              </a:rPr>
              <a:t>「</a:t>
            </a:r>
            <a:r>
              <a:rPr dirty="0" err="1">
                <a:solidFill>
                  <a:srgbClr val="424242"/>
                </a:solidFill>
              </a:rPr>
              <a:t>ありがとうございます」という画面が確認できたら、回答終了です</a:t>
            </a:r>
            <a:r>
              <a:rPr dirty="0">
                <a:solidFill>
                  <a:srgbClr val="424242"/>
                </a:solidFill>
              </a:rPr>
              <a:t>。</a:t>
            </a:r>
          </a:p>
        </p:txBody>
      </p:sp>
      <p:sp>
        <p:nvSpPr>
          <p:cNvPr id="274" name="サーベイへの回答方法"/>
          <p:cNvSpPr txBox="1"/>
          <p:nvPr/>
        </p:nvSpPr>
        <p:spPr>
          <a:xfrm>
            <a:off x="878150" y="422819"/>
            <a:ext cx="2393443" cy="330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l">
              <a:defRPr sz="1800" b="1">
                <a:solidFill>
                  <a:srgbClr val="5E5E5E"/>
                </a:solidFill>
                <a:latin typeface="游ゴシック"/>
                <a:ea typeface="游ゴシック"/>
                <a:cs typeface="游ゴシック"/>
                <a:sym typeface="游ゴシック"/>
              </a:defRPr>
            </a:lvl1pPr>
          </a:lstStyle>
          <a:p>
            <a:r>
              <a:t>サーベイへの回答方法</a:t>
            </a:r>
          </a:p>
        </p:txBody>
      </p:sp>
      <p:pic>
        <p:nvPicPr>
          <p:cNvPr id="275" name="スクリーンショット 2018-07-17 18.24.55.png" descr="スクリーンショット 2018-07-17 18.24.55.png"/>
          <p:cNvPicPr>
            <a:picLocks noChangeAspect="1"/>
          </p:cNvPicPr>
          <p:nvPr/>
        </p:nvPicPr>
        <p:blipFill>
          <a:blip r:embed="rId3"/>
          <a:stretch>
            <a:fillRect/>
          </a:stretch>
        </p:blipFill>
        <p:spPr>
          <a:xfrm>
            <a:off x="1342719" y="3636406"/>
            <a:ext cx="10319362" cy="3180114"/>
          </a:xfrm>
          <a:prstGeom prst="rect">
            <a:avLst/>
          </a:prstGeom>
          <a:ln w="12700">
            <a:miter lim="400000"/>
          </a:ln>
        </p:spPr>
      </p:pic>
      <p:sp>
        <p:nvSpPr>
          <p:cNvPr id="276" name="※あくまで会社をよくするために、意見を記載するものです。…"/>
          <p:cNvSpPr txBox="1"/>
          <p:nvPr/>
        </p:nvSpPr>
        <p:spPr>
          <a:xfrm>
            <a:off x="2557455" y="7350565"/>
            <a:ext cx="7889890" cy="609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defRPr sz="1600" spc="-48">
                <a:solidFill>
                  <a:srgbClr val="424242"/>
                </a:solidFill>
                <a:latin typeface="+mn-lt"/>
                <a:ea typeface="+mn-ea"/>
                <a:cs typeface="+mn-cs"/>
                <a:sym typeface="ヒラギノ角ゴ ProN W3"/>
              </a:defRPr>
            </a:pPr>
            <a:r>
              <a:t>※あくまで会社をよくするために、意見を記載するものです。</a:t>
            </a:r>
          </a:p>
          <a:p>
            <a:pPr>
              <a:defRPr sz="1600" spc="-48">
                <a:solidFill>
                  <a:srgbClr val="424242"/>
                </a:solidFill>
                <a:latin typeface="+mn-lt"/>
                <a:ea typeface="+mn-ea"/>
                <a:cs typeface="+mn-cs"/>
                <a:sym typeface="ヒラギノ角ゴ ProN W3"/>
              </a:defRPr>
            </a:pPr>
            <a:r>
              <a:t>個人の誹謗中傷は、記載しないようお願いいたします。</a:t>
            </a:r>
          </a:p>
        </p:txBody>
      </p:sp>
      <p:pic>
        <p:nvPicPr>
          <p:cNvPr id="277" name="スクリーンショット 2018-09-03 16.12.22.png" descr="スクリーンショット 2018-09-03 16.12.22.png"/>
          <p:cNvPicPr>
            <a:picLocks noChangeAspect="1"/>
          </p:cNvPicPr>
          <p:nvPr/>
        </p:nvPicPr>
        <p:blipFill>
          <a:blip r:embed="rId4"/>
          <a:stretch>
            <a:fillRect/>
          </a:stretch>
        </p:blipFill>
        <p:spPr>
          <a:xfrm>
            <a:off x="5911717" y="4070061"/>
            <a:ext cx="736601" cy="266701"/>
          </a:xfrm>
          <a:prstGeom prst="rect">
            <a:avLst/>
          </a:prstGeom>
          <a:ln w="12700">
            <a:miter lim="400000"/>
          </a:ln>
        </p:spPr>
      </p:pic>
      <p:sp>
        <p:nvSpPr>
          <p:cNvPr id="278" name="◯◯◯"/>
          <p:cNvSpPr txBox="1"/>
          <p:nvPr/>
        </p:nvSpPr>
        <p:spPr>
          <a:xfrm>
            <a:off x="5727567" y="4025611"/>
            <a:ext cx="1028701" cy="304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1600">
                <a:solidFill>
                  <a:srgbClr val="919191"/>
                </a:solidFill>
                <a:latin typeface="游ゴシック体 ミディアム"/>
                <a:ea typeface="游ゴシック体 ミディアム"/>
                <a:cs typeface="游ゴシック体 ミディアム"/>
                <a:sym typeface="游ゴシック体 ミディアム"/>
              </a:defRPr>
            </a:lvl1pPr>
          </a:lstStyle>
          <a:p>
            <a:r>
              <a:t>◯◯◯</a:t>
            </a:r>
          </a:p>
        </p:txBody>
      </p:sp>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ヒラギノ角ゴ ProN W3"/>
        <a:ea typeface="ヒラギノ角ゴ ProN W3"/>
        <a:cs typeface="ヒラギノ角ゴ ProN W3"/>
      </a:majorFont>
      <a:minorFont>
        <a:latin typeface="ヒラギノ角ゴ ProN W3"/>
        <a:ea typeface="ヒラギノ角ゴ ProN W3"/>
        <a:cs typeface="ヒラギノ角ゴ ProN W3"/>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ヒラギノ角ゴ ProN W3"/>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ヒラギノ角ゴ ProN W3"/>
        <a:ea typeface="ヒラギノ角ゴ ProN W3"/>
        <a:cs typeface="ヒラギノ角ゴ ProN W3"/>
      </a:majorFont>
      <a:minorFont>
        <a:latin typeface="ヒラギノ角ゴ ProN W3"/>
        <a:ea typeface="ヒラギノ角ゴ ProN W3"/>
        <a:cs typeface="ヒラギノ角ゴ ProN W3"/>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ヒラギノ角ゴ ProN W3"/>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ヒラギノ角ゴ ProN W6"/>
            <a:ea typeface="ヒラギノ角ゴ ProN W6"/>
            <a:cs typeface="ヒラギノ角ゴ ProN W6"/>
            <a:sym typeface="ヒラギノ角ゴ ProN W6"/>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363</Words>
  <Application>Microsoft Macintosh PowerPoint</Application>
  <PresentationFormat>ユーザー設定</PresentationFormat>
  <Paragraphs>94</Paragraphs>
  <Slides>10</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10</vt:i4>
      </vt:variant>
    </vt:vector>
  </HeadingPairs>
  <TitlesOfParts>
    <vt:vector size="19" baseType="lpstr">
      <vt:lpstr>ヒラギノ角ゴ ProN W3</vt:lpstr>
      <vt:lpstr>ヒラギノ角ゴ ProN W6</vt:lpstr>
      <vt:lpstr>ヒラギノ角ゴ StdN W8</vt:lpstr>
      <vt:lpstr>游ゴシック</vt:lpstr>
      <vt:lpstr>游ゴシック体 ミディアム</vt:lpstr>
      <vt:lpstr>Helvetica Light</vt:lpstr>
      <vt:lpstr>Helvetica Neue Light</vt:lpstr>
      <vt:lpstr>Helvetica Neue Thin</vt:lpstr>
      <vt:lpstr>White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lastModifiedBy>Yuri Sakumoto</cp:lastModifiedBy>
  <cp:revision>1</cp:revision>
  <dcterms:modified xsi:type="dcterms:W3CDTF">2021-09-17T06:52:18Z</dcterms:modified>
</cp:coreProperties>
</file>